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89" r:id="rId4"/>
    <p:sldMasterId id="2147483726" r:id="rId5"/>
    <p:sldMasterId id="2147483701" r:id="rId6"/>
    <p:sldMasterId id="2147483739" r:id="rId7"/>
    <p:sldMasterId id="2147483713" r:id="rId8"/>
    <p:sldMasterId id="2147483750" r:id="rId9"/>
    <p:sldMasterId id="2147483722" r:id="rId10"/>
    <p:sldMasterId id="2147483755" r:id="rId11"/>
  </p:sldMasterIdLst>
  <p:notesMasterIdLst>
    <p:notesMasterId r:id="rId40"/>
  </p:notesMasterIdLst>
  <p:sldIdLst>
    <p:sldId id="326" r:id="rId12"/>
    <p:sldId id="367" r:id="rId13"/>
    <p:sldId id="322" r:id="rId14"/>
    <p:sldId id="323" r:id="rId15"/>
    <p:sldId id="327" r:id="rId16"/>
    <p:sldId id="325" r:id="rId17"/>
    <p:sldId id="324" r:id="rId18"/>
    <p:sldId id="349" r:id="rId19"/>
    <p:sldId id="350" r:id="rId20"/>
    <p:sldId id="351" r:id="rId21"/>
    <p:sldId id="352" r:id="rId22"/>
    <p:sldId id="353" r:id="rId23"/>
    <p:sldId id="354" r:id="rId24"/>
    <p:sldId id="355" r:id="rId25"/>
    <p:sldId id="356" r:id="rId26"/>
    <p:sldId id="357" r:id="rId27"/>
    <p:sldId id="358" r:id="rId28"/>
    <p:sldId id="359" r:id="rId29"/>
    <p:sldId id="360" r:id="rId30"/>
    <p:sldId id="369" r:id="rId31"/>
    <p:sldId id="361" r:id="rId32"/>
    <p:sldId id="362" r:id="rId33"/>
    <p:sldId id="366" r:id="rId34"/>
    <p:sldId id="364" r:id="rId35"/>
    <p:sldId id="363" r:id="rId36"/>
    <p:sldId id="365" r:id="rId37"/>
    <p:sldId id="368" r:id="rId38"/>
    <p:sldId id="345"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A7BC"/>
    <a:srgbClr val="E34600"/>
    <a:srgbClr val="C53D00"/>
    <a:srgbClr val="F6BAB0"/>
    <a:srgbClr val="81BCC7"/>
    <a:srgbClr val="AAD5FC"/>
    <a:srgbClr val="B8E0EE"/>
    <a:srgbClr val="A6A6A6"/>
    <a:srgbClr val="595959"/>
    <a:srgbClr val="35EBDA"/>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0A15C55-8517-42AA-B614-E9B94910E393}">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66" autoAdjust="0"/>
    <p:restoredTop sz="92500" autoAdjust="0"/>
  </p:normalViewPr>
  <p:slideViewPr>
    <p:cSldViewPr snapToGrid="0">
      <p:cViewPr varScale="1">
        <p:scale>
          <a:sx n="84" d="100"/>
          <a:sy n="84" d="100"/>
        </p:scale>
        <p:origin x="900"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s>
</file>

<file path=ppt/diagrams/_rels/data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C92685-8F24-CB4C-AEFC-402244769F95}" type="doc">
      <dgm:prSet loTypeId="urn:microsoft.com/office/officeart/2005/8/layout/hList6" loCatId="" qsTypeId="urn:microsoft.com/office/officeart/2005/8/quickstyle/simple4" qsCatId="simple" csTypeId="urn:microsoft.com/office/officeart/2005/8/colors/accent1_2" csCatId="accent1" phldr="1"/>
      <dgm:spPr/>
      <dgm:t>
        <a:bodyPr/>
        <a:lstStyle/>
        <a:p>
          <a:endParaRPr lang="es-ES_tradnl"/>
        </a:p>
      </dgm:t>
    </dgm:pt>
    <dgm:pt modelId="{C00582B6-9C4F-3A45-987F-8FD961356B12}">
      <dgm:prSet custT="1"/>
      <dgm:spPr/>
      <dgm:t>
        <a:bodyPr/>
        <a:lstStyle/>
        <a:p>
          <a:pPr algn="l">
            <a:lnSpc>
              <a:spcPct val="100000"/>
            </a:lnSpc>
          </a:pPr>
          <a:r>
            <a:rPr lang="en-GB" sz="2200" dirty="0">
              <a:solidFill>
                <a:srgbClr val="A9D18E"/>
              </a:solidFill>
            </a:rPr>
            <a:t>SOCIAL INJUSTICE</a:t>
          </a:r>
          <a:br>
            <a:rPr lang="en-GB" sz="2200" dirty="0"/>
          </a:br>
          <a:r>
            <a:rPr lang="en-GB" sz="2200" dirty="0"/>
            <a:t>is a consequence of an unjust economic system that operates worldwide and therefore needs to be faced at the global level</a:t>
          </a:r>
          <a:endParaRPr lang="es-ES_tradnl" sz="2200" dirty="0"/>
        </a:p>
      </dgm:t>
    </dgm:pt>
    <dgm:pt modelId="{3E7CDD20-31CE-1D46-A19E-C909C4306895}" type="parTrans" cxnId="{6AF4D4F3-4091-3843-98B6-E14E73E68B57}">
      <dgm:prSet/>
      <dgm:spPr/>
      <dgm:t>
        <a:bodyPr/>
        <a:lstStyle/>
        <a:p>
          <a:endParaRPr lang="es-ES_tradnl"/>
        </a:p>
      </dgm:t>
    </dgm:pt>
    <dgm:pt modelId="{FADD4873-A4ED-2344-A65C-8BA560EE41E1}" type="sibTrans" cxnId="{6AF4D4F3-4091-3843-98B6-E14E73E68B57}">
      <dgm:prSet/>
      <dgm:spPr/>
      <dgm:t>
        <a:bodyPr/>
        <a:lstStyle/>
        <a:p>
          <a:endParaRPr lang="es-ES_tradnl"/>
        </a:p>
      </dgm:t>
    </dgm:pt>
    <dgm:pt modelId="{400850C6-2B65-AD4C-AD76-1F6AA62750BE}">
      <dgm:prSet custT="1"/>
      <dgm:spPr/>
      <dgm:t>
        <a:bodyPr/>
        <a:lstStyle/>
        <a:p>
          <a:pPr algn="l">
            <a:lnSpc>
              <a:spcPct val="100000"/>
            </a:lnSpc>
          </a:pPr>
          <a:r>
            <a:rPr lang="en-GB" sz="2200" dirty="0">
              <a:solidFill>
                <a:schemeClr val="accent6">
                  <a:lumMod val="60000"/>
                  <a:lumOff val="40000"/>
                </a:schemeClr>
              </a:solidFill>
            </a:rPr>
            <a:t>SOCIAL WORKERS </a:t>
          </a:r>
          <a:br>
            <a:rPr lang="en-GB" sz="2200" dirty="0">
              <a:solidFill>
                <a:schemeClr val="accent6">
                  <a:lumMod val="60000"/>
                  <a:lumOff val="40000"/>
                </a:schemeClr>
              </a:solidFill>
            </a:rPr>
          </a:br>
          <a:r>
            <a:rPr lang="en-GB" sz="2200" dirty="0"/>
            <a:t>need to have an idealistic social conscience that acknowledges the </a:t>
          </a:r>
          <a:br>
            <a:rPr lang="en-GB" sz="2200" dirty="0"/>
          </a:br>
          <a:r>
            <a:rPr lang="en-GB" sz="2200" dirty="0"/>
            <a:t>interdependence of human beings, fights against the philosophy of individualism </a:t>
          </a:r>
          <a:endParaRPr lang="es-ES_tradnl" sz="2200" dirty="0"/>
        </a:p>
      </dgm:t>
    </dgm:pt>
    <dgm:pt modelId="{D240935B-EE9E-5A4B-BE26-1CEFB5B2D87E}" type="parTrans" cxnId="{6C8A8FB3-B1D6-5141-A26B-58663DF6F4C6}">
      <dgm:prSet/>
      <dgm:spPr/>
      <dgm:t>
        <a:bodyPr/>
        <a:lstStyle/>
        <a:p>
          <a:endParaRPr lang="es-ES_tradnl"/>
        </a:p>
      </dgm:t>
    </dgm:pt>
    <dgm:pt modelId="{8302FC3F-FE84-584D-83F8-BEA66C2B42FE}" type="sibTrans" cxnId="{6C8A8FB3-B1D6-5141-A26B-58663DF6F4C6}">
      <dgm:prSet/>
      <dgm:spPr/>
      <dgm:t>
        <a:bodyPr/>
        <a:lstStyle/>
        <a:p>
          <a:endParaRPr lang="es-ES_tradnl"/>
        </a:p>
      </dgm:t>
    </dgm:pt>
    <dgm:pt modelId="{345F86B2-2D23-9E42-AE56-5FAC30051C83}" type="pres">
      <dgm:prSet presAssocID="{4DC92685-8F24-CB4C-AEFC-402244769F95}" presName="Name0" presStyleCnt="0">
        <dgm:presLayoutVars>
          <dgm:dir/>
          <dgm:resizeHandles val="exact"/>
        </dgm:presLayoutVars>
      </dgm:prSet>
      <dgm:spPr/>
    </dgm:pt>
    <dgm:pt modelId="{679ED659-C911-5D49-AC45-366C1053BBC3}" type="pres">
      <dgm:prSet presAssocID="{C00582B6-9C4F-3A45-987F-8FD961356B12}" presName="node" presStyleLbl="node1" presStyleIdx="0" presStyleCnt="2" custLinFactNeighborX="8202">
        <dgm:presLayoutVars>
          <dgm:bulletEnabled val="1"/>
        </dgm:presLayoutVars>
      </dgm:prSet>
      <dgm:spPr/>
    </dgm:pt>
    <dgm:pt modelId="{425DEA93-A16D-7246-B837-F6D68601B4AC}" type="pres">
      <dgm:prSet presAssocID="{FADD4873-A4ED-2344-A65C-8BA560EE41E1}" presName="sibTrans" presStyleCnt="0"/>
      <dgm:spPr/>
    </dgm:pt>
    <dgm:pt modelId="{03F29973-C758-FF40-9196-5B0C66DDC397}" type="pres">
      <dgm:prSet presAssocID="{400850C6-2B65-AD4C-AD76-1F6AA62750BE}" presName="node" presStyleLbl="node1" presStyleIdx="1" presStyleCnt="2" custLinFactNeighborX="-61515">
        <dgm:presLayoutVars>
          <dgm:bulletEnabled val="1"/>
        </dgm:presLayoutVars>
      </dgm:prSet>
      <dgm:spPr/>
    </dgm:pt>
  </dgm:ptLst>
  <dgm:cxnLst>
    <dgm:cxn modelId="{376C073C-10C2-5744-BB07-80F464AC3ADF}" type="presOf" srcId="{400850C6-2B65-AD4C-AD76-1F6AA62750BE}" destId="{03F29973-C758-FF40-9196-5B0C66DDC397}" srcOrd="0" destOrd="0" presId="urn:microsoft.com/office/officeart/2005/8/layout/hList6"/>
    <dgm:cxn modelId="{DB906D9D-34FF-8D49-A2F3-CF9EAAAB9C3E}" type="presOf" srcId="{C00582B6-9C4F-3A45-987F-8FD961356B12}" destId="{679ED659-C911-5D49-AC45-366C1053BBC3}" srcOrd="0" destOrd="0" presId="urn:microsoft.com/office/officeart/2005/8/layout/hList6"/>
    <dgm:cxn modelId="{6C8A8FB3-B1D6-5141-A26B-58663DF6F4C6}" srcId="{4DC92685-8F24-CB4C-AEFC-402244769F95}" destId="{400850C6-2B65-AD4C-AD76-1F6AA62750BE}" srcOrd="1" destOrd="0" parTransId="{D240935B-EE9E-5A4B-BE26-1CEFB5B2D87E}" sibTransId="{8302FC3F-FE84-584D-83F8-BEA66C2B42FE}"/>
    <dgm:cxn modelId="{D657FBF2-CC3B-8D43-A7D1-06F4050E41A6}" type="presOf" srcId="{4DC92685-8F24-CB4C-AEFC-402244769F95}" destId="{345F86B2-2D23-9E42-AE56-5FAC30051C83}" srcOrd="0" destOrd="0" presId="urn:microsoft.com/office/officeart/2005/8/layout/hList6"/>
    <dgm:cxn modelId="{6AF4D4F3-4091-3843-98B6-E14E73E68B57}" srcId="{4DC92685-8F24-CB4C-AEFC-402244769F95}" destId="{C00582B6-9C4F-3A45-987F-8FD961356B12}" srcOrd="0" destOrd="0" parTransId="{3E7CDD20-31CE-1D46-A19E-C909C4306895}" sibTransId="{FADD4873-A4ED-2344-A65C-8BA560EE41E1}"/>
    <dgm:cxn modelId="{0510D03C-1EDE-EA40-B082-AFA30DF40C5D}" type="presParOf" srcId="{345F86B2-2D23-9E42-AE56-5FAC30051C83}" destId="{679ED659-C911-5D49-AC45-366C1053BBC3}" srcOrd="0" destOrd="0" presId="urn:microsoft.com/office/officeart/2005/8/layout/hList6"/>
    <dgm:cxn modelId="{CECE4604-B50F-7B40-A8F9-1734362DA02B}" type="presParOf" srcId="{345F86B2-2D23-9E42-AE56-5FAC30051C83}" destId="{425DEA93-A16D-7246-B837-F6D68601B4AC}" srcOrd="1" destOrd="0" presId="urn:microsoft.com/office/officeart/2005/8/layout/hList6"/>
    <dgm:cxn modelId="{3FDBC969-B518-664A-A7D5-1644700E842A}" type="presParOf" srcId="{345F86B2-2D23-9E42-AE56-5FAC30051C83}" destId="{03F29973-C758-FF40-9196-5B0C66DDC397}" srcOrd="2"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8DAE83-C1D2-CC4F-8267-001D55EADEB9}" type="doc">
      <dgm:prSet loTypeId="urn:microsoft.com/office/officeart/2005/8/layout/hProcess7" loCatId="" qsTypeId="urn:microsoft.com/office/officeart/2005/8/quickstyle/3D1" qsCatId="3D" csTypeId="urn:microsoft.com/office/officeart/2005/8/colors/accent1_2" csCatId="accent1" phldr="1"/>
      <dgm:spPr/>
      <dgm:t>
        <a:bodyPr/>
        <a:lstStyle/>
        <a:p>
          <a:endParaRPr lang="es-ES_tradnl"/>
        </a:p>
      </dgm:t>
    </dgm:pt>
    <dgm:pt modelId="{F231D1BB-F309-DC4C-A9F4-1D116C2CF967}">
      <dgm:prSet phldrT="[Testo]" phldr="1"/>
      <dgm:spPr>
        <a:scene3d>
          <a:camera prst="orthographicFront"/>
          <a:lightRig rig="flat" dir="t"/>
        </a:scene3d>
        <a:sp3d prstMaterial="plastic">
          <a:bevelB w="88900" h="31750" prst="angle"/>
        </a:sp3d>
      </dgm:spPr>
      <dgm:t>
        <a:bodyPr/>
        <a:lstStyle/>
        <a:p>
          <a:endParaRPr lang="es-ES_tradnl" dirty="0"/>
        </a:p>
      </dgm:t>
    </dgm:pt>
    <dgm:pt modelId="{B0FB5A95-A8CB-924D-B7A1-003929C6FC83}" type="parTrans" cxnId="{30D235DA-980B-814B-A1EC-6DB8E3FB4249}">
      <dgm:prSet/>
      <dgm:spPr/>
      <dgm:t>
        <a:bodyPr/>
        <a:lstStyle/>
        <a:p>
          <a:endParaRPr lang="es-ES_tradnl"/>
        </a:p>
      </dgm:t>
    </dgm:pt>
    <dgm:pt modelId="{7B66DCB4-00CF-8149-B960-D9384194A07A}" type="sibTrans" cxnId="{30D235DA-980B-814B-A1EC-6DB8E3FB4249}">
      <dgm:prSet/>
      <dgm:spPr/>
      <dgm:t>
        <a:bodyPr/>
        <a:lstStyle/>
        <a:p>
          <a:endParaRPr lang="es-ES_tradnl"/>
        </a:p>
      </dgm:t>
    </dgm:pt>
    <dgm:pt modelId="{8E962979-A09E-814C-BCDD-1BA5E1206426}">
      <dgm:prSet phldrT="[Testo]" custT="1"/>
      <dgm:spPr/>
      <dgm:t>
        <a:bodyPr/>
        <a:lstStyle/>
        <a:p>
          <a:pPr>
            <a:lnSpc>
              <a:spcPct val="100000"/>
            </a:lnSpc>
          </a:pPr>
          <a:r>
            <a:rPr lang="es-ES_tradnl" sz="1800" dirty="0" err="1"/>
            <a:t>Restored</a:t>
          </a:r>
          <a:r>
            <a:rPr lang="es-ES_tradnl" sz="1800" dirty="0"/>
            <a:t> </a:t>
          </a:r>
          <a:r>
            <a:rPr lang="es-ES_tradnl" sz="1800" dirty="0" err="1"/>
            <a:t>the</a:t>
          </a:r>
          <a:r>
            <a:rPr lang="es-ES_tradnl" sz="1800" dirty="0"/>
            <a:t> </a:t>
          </a:r>
          <a:r>
            <a:rPr lang="es-ES_tradnl" sz="1800" dirty="0" err="1"/>
            <a:t>vitality</a:t>
          </a:r>
          <a:r>
            <a:rPr lang="es-ES_tradnl" sz="1800" dirty="0"/>
            <a:t> of </a:t>
          </a:r>
          <a:r>
            <a:rPr lang="es-ES_tradnl" sz="1800" dirty="0" err="1"/>
            <a:t>the</a:t>
          </a:r>
          <a:r>
            <a:rPr lang="es-ES_tradnl" sz="1800" dirty="0"/>
            <a:t> </a:t>
          </a:r>
          <a:r>
            <a:rPr lang="es-ES_tradnl" sz="1800" dirty="0" err="1"/>
            <a:t>organization</a:t>
          </a:r>
          <a:r>
            <a:rPr lang="es-ES_tradnl" sz="1800" dirty="0"/>
            <a:t>, </a:t>
          </a:r>
          <a:r>
            <a:rPr lang="es-ES_tradnl" sz="1800" dirty="0" err="1"/>
            <a:t>rebuilding</a:t>
          </a:r>
          <a:r>
            <a:rPr lang="es-ES_tradnl" sz="1800" dirty="0"/>
            <a:t> </a:t>
          </a:r>
          <a:r>
            <a:rPr lang="es-ES_tradnl" sz="1800" dirty="0" err="1"/>
            <a:t>the</a:t>
          </a:r>
          <a:r>
            <a:rPr lang="es-ES_tradnl" sz="1800" dirty="0"/>
            <a:t> </a:t>
          </a:r>
          <a:r>
            <a:rPr lang="es-ES_tradnl" sz="1800" dirty="0" err="1"/>
            <a:t>bonds</a:t>
          </a:r>
          <a:r>
            <a:rPr lang="es-ES_tradnl" sz="1800" dirty="0"/>
            <a:t> </a:t>
          </a:r>
          <a:r>
            <a:rPr lang="es-ES_tradnl" sz="1800" dirty="0" err="1"/>
            <a:t>broken</a:t>
          </a:r>
          <a:r>
            <a:rPr lang="es-ES_tradnl" sz="1800" dirty="0"/>
            <a:t> </a:t>
          </a:r>
          <a:r>
            <a:rPr lang="es-ES_tradnl" sz="1800" dirty="0" err="1"/>
            <a:t>during</a:t>
          </a:r>
          <a:r>
            <a:rPr lang="es-ES_tradnl" sz="1800" dirty="0"/>
            <a:t> </a:t>
          </a:r>
          <a:r>
            <a:rPr lang="es-ES_tradnl" sz="1800" dirty="0" err="1"/>
            <a:t>the</a:t>
          </a:r>
          <a:r>
            <a:rPr lang="es-ES_tradnl" sz="1800" dirty="0"/>
            <a:t> 2nd </a:t>
          </a:r>
          <a:r>
            <a:rPr lang="es-ES_tradnl" sz="1800" dirty="0" err="1"/>
            <a:t>world</a:t>
          </a:r>
          <a:r>
            <a:rPr lang="es-ES_tradnl" sz="1800" dirty="0"/>
            <a:t> </a:t>
          </a:r>
          <a:r>
            <a:rPr lang="es-ES_tradnl" sz="1800" dirty="0" err="1"/>
            <a:t>war</a:t>
          </a:r>
          <a:r>
            <a:rPr lang="es-ES_tradnl" sz="1800" dirty="0"/>
            <a:t>.</a:t>
          </a:r>
        </a:p>
        <a:p>
          <a:pPr>
            <a:lnSpc>
              <a:spcPct val="100000"/>
            </a:lnSpc>
          </a:pPr>
          <a:r>
            <a:rPr lang="es-ES_tradnl" sz="1800" u="sng" dirty="0" err="1">
              <a:solidFill>
                <a:srgbClr val="F4B183"/>
              </a:solidFill>
            </a:rPr>
            <a:t>Conference</a:t>
          </a:r>
          <a:r>
            <a:rPr lang="es-ES_tradnl" sz="1800" u="sng" dirty="0">
              <a:solidFill>
                <a:srgbClr val="F4B183"/>
              </a:solidFill>
            </a:rPr>
            <a:t> </a:t>
          </a:r>
          <a:br>
            <a:rPr lang="es-ES_tradnl" sz="1800" u="sng" dirty="0">
              <a:solidFill>
                <a:srgbClr val="F4B183"/>
              </a:solidFill>
            </a:rPr>
          </a:br>
          <a:r>
            <a:rPr lang="es-ES_tradnl" sz="1800" u="sng" dirty="0">
              <a:solidFill>
                <a:srgbClr val="F4B183"/>
              </a:solidFill>
            </a:rPr>
            <a:t>in Paris 1950</a:t>
          </a:r>
        </a:p>
      </dgm:t>
    </dgm:pt>
    <dgm:pt modelId="{42E0E93B-C0D1-EA45-9F39-D6E1BB098BF3}" type="parTrans" cxnId="{10404200-26D2-8B45-91CF-328E54E4D421}">
      <dgm:prSet/>
      <dgm:spPr/>
      <dgm:t>
        <a:bodyPr/>
        <a:lstStyle/>
        <a:p>
          <a:endParaRPr lang="es-ES_tradnl"/>
        </a:p>
      </dgm:t>
    </dgm:pt>
    <dgm:pt modelId="{A0DCD018-479E-5F40-99B7-7B88A0E6F286}" type="sibTrans" cxnId="{10404200-26D2-8B45-91CF-328E54E4D421}">
      <dgm:prSet/>
      <dgm:spPr/>
      <dgm:t>
        <a:bodyPr/>
        <a:lstStyle/>
        <a:p>
          <a:endParaRPr lang="es-ES_tradnl"/>
        </a:p>
      </dgm:t>
    </dgm:pt>
    <dgm:pt modelId="{1CFDB199-7064-5A46-946E-F5734F7C736D}">
      <dgm:prSet phldrT="[Testo]" custT="1"/>
      <dgm:spPr/>
      <dgm:t>
        <a:bodyPr/>
        <a:lstStyle/>
        <a:p>
          <a:pPr>
            <a:lnSpc>
              <a:spcPct val="100000"/>
            </a:lnSpc>
          </a:pPr>
          <a:r>
            <a:rPr lang="en-GB" sz="1700" dirty="0"/>
            <a:t>Collaboration as a Non-Governmental Organization (NGO) by the United Nations (UN) </a:t>
          </a:r>
          <a:br>
            <a:rPr lang="en-GB" sz="1700" dirty="0"/>
          </a:br>
          <a:r>
            <a:rPr lang="en-GB" sz="1700" dirty="0"/>
            <a:t>with consultative status within </a:t>
          </a:r>
          <a:br>
            <a:rPr lang="en-GB" sz="1700" dirty="0"/>
          </a:br>
          <a:r>
            <a:rPr lang="en-GB" sz="1700" dirty="0"/>
            <a:t>the Economic </a:t>
          </a:r>
          <a:br>
            <a:rPr lang="en-GB" sz="1700" dirty="0"/>
          </a:br>
          <a:r>
            <a:rPr lang="en-GB" sz="1700" dirty="0"/>
            <a:t>and Social Council (ECOSOC).</a:t>
          </a:r>
          <a:r>
            <a:rPr lang="es-ES_tradnl" sz="1700" dirty="0"/>
            <a:t> </a:t>
          </a:r>
        </a:p>
        <a:p>
          <a:pPr>
            <a:lnSpc>
              <a:spcPct val="100000"/>
            </a:lnSpc>
          </a:pPr>
          <a:r>
            <a:rPr lang="es-ES_tradnl" sz="1700" dirty="0">
              <a:solidFill>
                <a:srgbClr val="F4B183"/>
              </a:solidFill>
            </a:rPr>
            <a:t>Fundamental role of Katherine Kendall</a:t>
          </a:r>
        </a:p>
      </dgm:t>
    </dgm:pt>
    <dgm:pt modelId="{D4D03FF0-F741-444F-9DCD-DB76C39F8698}" type="parTrans" cxnId="{3527B0B9-03EC-2E4A-A8AB-D2CA9B1A43C7}">
      <dgm:prSet/>
      <dgm:spPr/>
      <dgm:t>
        <a:bodyPr/>
        <a:lstStyle/>
        <a:p>
          <a:endParaRPr lang="es-ES_tradnl"/>
        </a:p>
      </dgm:t>
    </dgm:pt>
    <dgm:pt modelId="{B0309E26-3991-E040-A816-C0609ECF1CA2}" type="sibTrans" cxnId="{3527B0B9-03EC-2E4A-A8AB-D2CA9B1A43C7}">
      <dgm:prSet/>
      <dgm:spPr/>
      <dgm:t>
        <a:bodyPr/>
        <a:lstStyle/>
        <a:p>
          <a:endParaRPr lang="es-ES_tradnl"/>
        </a:p>
      </dgm:t>
    </dgm:pt>
    <dgm:pt modelId="{AB915087-0250-E34C-A54A-EA94717DD4B9}">
      <dgm:prSet phldrT="[Testo]" phldr="1"/>
      <dgm:spPr>
        <a:scene3d>
          <a:camera prst="orthographicFront"/>
          <a:lightRig rig="flat" dir="t"/>
        </a:scene3d>
        <a:sp3d prstMaterial="plastic">
          <a:bevelB w="88900" h="31750" prst="angle"/>
        </a:sp3d>
      </dgm:spPr>
      <dgm:t>
        <a:bodyPr>
          <a:sp3d/>
        </a:bodyPr>
        <a:lstStyle/>
        <a:p>
          <a:endParaRPr lang="es-ES_tradnl" dirty="0"/>
        </a:p>
      </dgm:t>
    </dgm:pt>
    <dgm:pt modelId="{4762800D-25DB-7B4C-BBF5-7FC6DBEE756D}" type="parTrans" cxnId="{FCFE902A-8161-BA42-A8E0-AECD6835D301}">
      <dgm:prSet/>
      <dgm:spPr/>
      <dgm:t>
        <a:bodyPr/>
        <a:lstStyle/>
        <a:p>
          <a:endParaRPr lang="es-ES_tradnl"/>
        </a:p>
      </dgm:t>
    </dgm:pt>
    <dgm:pt modelId="{8BB43301-0842-9E49-9D8A-F86FA897BAA4}" type="sibTrans" cxnId="{FCFE902A-8161-BA42-A8E0-AECD6835D301}">
      <dgm:prSet/>
      <dgm:spPr/>
      <dgm:t>
        <a:bodyPr/>
        <a:lstStyle/>
        <a:p>
          <a:endParaRPr lang="es-ES_tradnl"/>
        </a:p>
      </dgm:t>
    </dgm:pt>
    <dgm:pt modelId="{8B390746-CA00-2641-9EE3-52CD9CEE6315}">
      <dgm:prSet phldrT="[Testo]"/>
      <dgm:spPr/>
      <dgm:t>
        <a:bodyPr/>
        <a:lstStyle/>
        <a:p>
          <a:r>
            <a:rPr lang="en-GB" dirty="0"/>
            <a:t>UN resolution identifying social work as a profession </a:t>
          </a:r>
          <a:br>
            <a:rPr lang="en-GB" dirty="0"/>
          </a:br>
          <a:r>
            <a:rPr lang="en-GB" dirty="0"/>
            <a:t>that needed specific training and support</a:t>
          </a:r>
          <a:br>
            <a:rPr lang="en-GB" dirty="0"/>
          </a:br>
          <a:r>
            <a:rPr lang="en-GB" dirty="0"/>
            <a:t>to develop social work education  </a:t>
          </a:r>
          <a:br>
            <a:rPr lang="en-GB" dirty="0"/>
          </a:br>
          <a:r>
            <a:rPr lang="en-GB" dirty="0"/>
            <a:t>in newly independent nations in Asia and Africa.</a:t>
          </a:r>
        </a:p>
        <a:p>
          <a:r>
            <a:rPr lang="en-GB" dirty="0">
              <a:solidFill>
                <a:schemeClr val="accent2">
                  <a:lumMod val="60000"/>
                  <a:lumOff val="40000"/>
                </a:schemeClr>
              </a:solidFill>
            </a:rPr>
            <a:t>Conference </a:t>
          </a:r>
          <a:br>
            <a:rPr lang="en-GB" dirty="0">
              <a:solidFill>
                <a:schemeClr val="accent2">
                  <a:lumMod val="60000"/>
                  <a:lumOff val="40000"/>
                </a:schemeClr>
              </a:solidFill>
            </a:rPr>
          </a:br>
          <a:r>
            <a:rPr lang="en-GB" dirty="0">
              <a:solidFill>
                <a:schemeClr val="accent2">
                  <a:lumMod val="60000"/>
                  <a:lumOff val="40000"/>
                </a:schemeClr>
              </a:solidFill>
            </a:rPr>
            <a:t>in Madras,</a:t>
          </a:r>
          <a:br>
            <a:rPr lang="en-GB" dirty="0">
              <a:solidFill>
                <a:schemeClr val="accent2">
                  <a:lumMod val="60000"/>
                  <a:lumOff val="40000"/>
                </a:schemeClr>
              </a:solidFill>
            </a:rPr>
          </a:br>
          <a:r>
            <a:rPr lang="en-GB" dirty="0">
              <a:solidFill>
                <a:schemeClr val="accent2">
                  <a:lumMod val="60000"/>
                  <a:lumOff val="40000"/>
                </a:schemeClr>
              </a:solidFill>
            </a:rPr>
            <a:t>India in 1952</a:t>
          </a:r>
          <a:endParaRPr lang="es-ES_tradnl" dirty="0">
            <a:solidFill>
              <a:schemeClr val="accent2">
                <a:lumMod val="60000"/>
                <a:lumOff val="40000"/>
              </a:schemeClr>
            </a:solidFill>
          </a:endParaRPr>
        </a:p>
      </dgm:t>
    </dgm:pt>
    <dgm:pt modelId="{0A01F778-DBD1-D746-B995-A68ABB10B630}" type="parTrans" cxnId="{7B07AFF1-B4DC-1B44-9D6E-AF41E8562A64}">
      <dgm:prSet/>
      <dgm:spPr/>
      <dgm:t>
        <a:bodyPr/>
        <a:lstStyle/>
        <a:p>
          <a:endParaRPr lang="es-ES_tradnl"/>
        </a:p>
      </dgm:t>
    </dgm:pt>
    <dgm:pt modelId="{95411761-9BD9-7048-B3A4-19EE989292E6}" type="sibTrans" cxnId="{7B07AFF1-B4DC-1B44-9D6E-AF41E8562A64}">
      <dgm:prSet/>
      <dgm:spPr/>
      <dgm:t>
        <a:bodyPr/>
        <a:lstStyle/>
        <a:p>
          <a:endParaRPr lang="es-ES_tradnl"/>
        </a:p>
      </dgm:t>
    </dgm:pt>
    <dgm:pt modelId="{DD2935D8-231D-4045-905D-71EC59612D27}">
      <dgm:prSet phldrT="[Testo]"/>
      <dgm:spPr>
        <a:scene3d>
          <a:camera prst="orthographicFront"/>
          <a:lightRig rig="flat" dir="t"/>
        </a:scene3d>
        <a:sp3d prstMaterial="plastic">
          <a:bevelB w="88900" h="31750" prst="angle"/>
        </a:sp3d>
      </dgm:spPr>
      <dgm:t>
        <a:bodyPr/>
        <a:lstStyle/>
        <a:p>
          <a:endParaRPr lang="es-ES_tradnl" dirty="0"/>
        </a:p>
        <a:p>
          <a:endParaRPr lang="es-ES_tradnl" dirty="0"/>
        </a:p>
      </dgm:t>
    </dgm:pt>
    <dgm:pt modelId="{E58652E3-D440-2945-A4CF-A2723E4250E2}" type="sibTrans" cxnId="{8AAA8F03-DC3D-2440-848B-C2241818BF5E}">
      <dgm:prSet/>
      <dgm:spPr/>
      <dgm:t>
        <a:bodyPr/>
        <a:lstStyle/>
        <a:p>
          <a:endParaRPr lang="es-ES_tradnl"/>
        </a:p>
      </dgm:t>
    </dgm:pt>
    <dgm:pt modelId="{D75DCD09-0855-5649-A832-933285E59B45}" type="parTrans" cxnId="{8AAA8F03-DC3D-2440-848B-C2241818BF5E}">
      <dgm:prSet/>
      <dgm:spPr/>
      <dgm:t>
        <a:bodyPr/>
        <a:lstStyle/>
        <a:p>
          <a:endParaRPr lang="es-ES_tradnl"/>
        </a:p>
      </dgm:t>
    </dgm:pt>
    <dgm:pt modelId="{B4F78898-C223-494E-91B8-3673A4796999}" type="pres">
      <dgm:prSet presAssocID="{A78DAE83-C1D2-CC4F-8267-001D55EADEB9}" presName="Name0" presStyleCnt="0">
        <dgm:presLayoutVars>
          <dgm:dir/>
          <dgm:animLvl val="lvl"/>
          <dgm:resizeHandles val="exact"/>
        </dgm:presLayoutVars>
      </dgm:prSet>
      <dgm:spPr/>
    </dgm:pt>
    <dgm:pt modelId="{B9D42D3C-731F-BE49-BD23-66E8DD59C3B3}" type="pres">
      <dgm:prSet presAssocID="{F231D1BB-F309-DC4C-A9F4-1D116C2CF967}" presName="compositeNode" presStyleCnt="0">
        <dgm:presLayoutVars>
          <dgm:bulletEnabled val="1"/>
        </dgm:presLayoutVars>
      </dgm:prSet>
      <dgm:spPr/>
    </dgm:pt>
    <dgm:pt modelId="{07428881-0A6F-7148-BD23-E5B36B8C5971}" type="pres">
      <dgm:prSet presAssocID="{F231D1BB-F309-DC4C-A9F4-1D116C2CF967}" presName="bgRect" presStyleLbl="node1" presStyleIdx="0" presStyleCnt="3" custScaleY="91342" custLinFactNeighborX="1555" custLinFactNeighborY="-8032"/>
      <dgm:spPr/>
    </dgm:pt>
    <dgm:pt modelId="{F80349D7-92B2-1D41-B3CC-8622BE1D42FD}" type="pres">
      <dgm:prSet presAssocID="{F231D1BB-F309-DC4C-A9F4-1D116C2CF967}" presName="parentNode" presStyleLbl="node1" presStyleIdx="0" presStyleCnt="3">
        <dgm:presLayoutVars>
          <dgm:chMax val="0"/>
          <dgm:bulletEnabled val="1"/>
        </dgm:presLayoutVars>
      </dgm:prSet>
      <dgm:spPr/>
    </dgm:pt>
    <dgm:pt modelId="{6209AAC8-757E-414D-B32B-A378A4181D1E}" type="pres">
      <dgm:prSet presAssocID="{F231D1BB-F309-DC4C-A9F4-1D116C2CF967}" presName="childNode" presStyleLbl="node1" presStyleIdx="0" presStyleCnt="3">
        <dgm:presLayoutVars>
          <dgm:bulletEnabled val="1"/>
        </dgm:presLayoutVars>
      </dgm:prSet>
      <dgm:spPr/>
    </dgm:pt>
    <dgm:pt modelId="{67C46F0A-1267-F442-9089-564C67F19DD9}" type="pres">
      <dgm:prSet presAssocID="{7B66DCB4-00CF-8149-B960-D9384194A07A}" presName="hSp" presStyleCnt="0"/>
      <dgm:spPr/>
    </dgm:pt>
    <dgm:pt modelId="{DA79204E-BD3F-DA4A-B35F-D569082D3C29}" type="pres">
      <dgm:prSet presAssocID="{7B66DCB4-00CF-8149-B960-D9384194A07A}" presName="vProcSp" presStyleCnt="0"/>
      <dgm:spPr/>
    </dgm:pt>
    <dgm:pt modelId="{C270C4B3-B3F4-B145-97E4-80618449BDD0}" type="pres">
      <dgm:prSet presAssocID="{7B66DCB4-00CF-8149-B960-D9384194A07A}" presName="vSp1" presStyleCnt="0"/>
      <dgm:spPr/>
    </dgm:pt>
    <dgm:pt modelId="{E15BFE9B-8798-6247-91B0-E4FE85327DEC}" type="pres">
      <dgm:prSet presAssocID="{7B66DCB4-00CF-8149-B960-D9384194A07A}" presName="simulatedConn" presStyleLbl="solidFgAcc1" presStyleIdx="0" presStyleCnt="2" custLinFactY="-70742" custLinFactNeighborX="0" custLinFactNeighborY="-100000"/>
      <dgm:spPr>
        <a:ln>
          <a:solidFill>
            <a:schemeClr val="accent2">
              <a:lumMod val="75000"/>
            </a:schemeClr>
          </a:solidFill>
        </a:ln>
      </dgm:spPr>
    </dgm:pt>
    <dgm:pt modelId="{C9BAF93B-11E4-2C48-AAD6-AE2BAD21E559}" type="pres">
      <dgm:prSet presAssocID="{7B66DCB4-00CF-8149-B960-D9384194A07A}" presName="vSp2" presStyleCnt="0"/>
      <dgm:spPr/>
    </dgm:pt>
    <dgm:pt modelId="{30D16432-939D-A541-A510-D3CE3F239C15}" type="pres">
      <dgm:prSet presAssocID="{7B66DCB4-00CF-8149-B960-D9384194A07A}" presName="sibTrans" presStyleCnt="0"/>
      <dgm:spPr/>
    </dgm:pt>
    <dgm:pt modelId="{93AE01C8-5AB8-B843-A932-D752038ED377}" type="pres">
      <dgm:prSet presAssocID="{DD2935D8-231D-4045-905D-71EC59612D27}" presName="compositeNode" presStyleCnt="0">
        <dgm:presLayoutVars>
          <dgm:bulletEnabled val="1"/>
        </dgm:presLayoutVars>
      </dgm:prSet>
      <dgm:spPr/>
    </dgm:pt>
    <dgm:pt modelId="{8DA1C545-0F04-C545-BF16-373E81AE3E96}" type="pres">
      <dgm:prSet presAssocID="{DD2935D8-231D-4045-905D-71EC59612D27}" presName="bgRect" presStyleLbl="node1" presStyleIdx="1" presStyleCnt="3" custScaleY="121012"/>
      <dgm:spPr/>
    </dgm:pt>
    <dgm:pt modelId="{7B983BC3-4367-C24E-810F-F20F0894A296}" type="pres">
      <dgm:prSet presAssocID="{DD2935D8-231D-4045-905D-71EC59612D27}" presName="parentNode" presStyleLbl="node1" presStyleIdx="1" presStyleCnt="3">
        <dgm:presLayoutVars>
          <dgm:chMax val="0"/>
          <dgm:bulletEnabled val="1"/>
        </dgm:presLayoutVars>
      </dgm:prSet>
      <dgm:spPr/>
    </dgm:pt>
    <dgm:pt modelId="{59A1DD6E-C622-B545-93C9-D9590FFD3C9A}" type="pres">
      <dgm:prSet presAssocID="{DD2935D8-231D-4045-905D-71EC59612D27}" presName="childNode" presStyleLbl="node1" presStyleIdx="1" presStyleCnt="3">
        <dgm:presLayoutVars>
          <dgm:bulletEnabled val="1"/>
        </dgm:presLayoutVars>
      </dgm:prSet>
      <dgm:spPr/>
    </dgm:pt>
    <dgm:pt modelId="{CB704E89-AC17-ED42-8047-511E51269EA3}" type="pres">
      <dgm:prSet presAssocID="{E58652E3-D440-2945-A4CF-A2723E4250E2}" presName="hSp" presStyleCnt="0"/>
      <dgm:spPr/>
    </dgm:pt>
    <dgm:pt modelId="{6EA59BE6-06AE-7845-861B-9929E8243D09}" type="pres">
      <dgm:prSet presAssocID="{E58652E3-D440-2945-A4CF-A2723E4250E2}" presName="vProcSp" presStyleCnt="0"/>
      <dgm:spPr/>
    </dgm:pt>
    <dgm:pt modelId="{56E354D6-935D-934B-B1DF-60FFF89081A2}" type="pres">
      <dgm:prSet presAssocID="{E58652E3-D440-2945-A4CF-A2723E4250E2}" presName="vSp1" presStyleCnt="0"/>
      <dgm:spPr/>
    </dgm:pt>
    <dgm:pt modelId="{3A3AF057-B24B-E94E-8519-255813C576D2}" type="pres">
      <dgm:prSet presAssocID="{E58652E3-D440-2945-A4CF-A2723E4250E2}" presName="simulatedConn" presStyleLbl="solidFgAcc1" presStyleIdx="1" presStyleCnt="2" custLinFactY="-62599" custLinFactNeighborY="-100000"/>
      <dgm:spPr>
        <a:ln>
          <a:solidFill>
            <a:srgbClr val="C55A11"/>
          </a:solidFill>
        </a:ln>
      </dgm:spPr>
    </dgm:pt>
    <dgm:pt modelId="{423C0AC9-D477-B04A-BBBC-D11908BA2A80}" type="pres">
      <dgm:prSet presAssocID="{E58652E3-D440-2945-A4CF-A2723E4250E2}" presName="vSp2" presStyleCnt="0"/>
      <dgm:spPr/>
    </dgm:pt>
    <dgm:pt modelId="{D05F6E3B-D365-0545-B3FE-0D711B6A973B}" type="pres">
      <dgm:prSet presAssocID="{E58652E3-D440-2945-A4CF-A2723E4250E2}" presName="sibTrans" presStyleCnt="0"/>
      <dgm:spPr/>
    </dgm:pt>
    <dgm:pt modelId="{A9E5D374-D183-704E-9560-D9D7725699D1}" type="pres">
      <dgm:prSet presAssocID="{AB915087-0250-E34C-A54A-EA94717DD4B9}" presName="compositeNode" presStyleCnt="0">
        <dgm:presLayoutVars>
          <dgm:bulletEnabled val="1"/>
        </dgm:presLayoutVars>
      </dgm:prSet>
      <dgm:spPr/>
    </dgm:pt>
    <dgm:pt modelId="{5454E507-F3A6-A44A-A107-076AC3B6A56F}" type="pres">
      <dgm:prSet presAssocID="{AB915087-0250-E34C-A54A-EA94717DD4B9}" presName="bgRect" presStyleLbl="node1" presStyleIdx="2" presStyleCnt="3" custScaleY="136697"/>
      <dgm:spPr/>
    </dgm:pt>
    <dgm:pt modelId="{B237B93B-81F3-514B-9378-2BA22D809BF8}" type="pres">
      <dgm:prSet presAssocID="{AB915087-0250-E34C-A54A-EA94717DD4B9}" presName="parentNode" presStyleLbl="node1" presStyleIdx="2" presStyleCnt="3">
        <dgm:presLayoutVars>
          <dgm:chMax val="0"/>
          <dgm:bulletEnabled val="1"/>
        </dgm:presLayoutVars>
      </dgm:prSet>
      <dgm:spPr/>
    </dgm:pt>
    <dgm:pt modelId="{61171B2A-91D4-6647-85E5-5CE6F9A44AD9}" type="pres">
      <dgm:prSet presAssocID="{AB915087-0250-E34C-A54A-EA94717DD4B9}" presName="childNode" presStyleLbl="node1" presStyleIdx="2" presStyleCnt="3">
        <dgm:presLayoutVars>
          <dgm:bulletEnabled val="1"/>
        </dgm:presLayoutVars>
      </dgm:prSet>
      <dgm:spPr/>
    </dgm:pt>
  </dgm:ptLst>
  <dgm:cxnLst>
    <dgm:cxn modelId="{10404200-26D2-8B45-91CF-328E54E4D421}" srcId="{F231D1BB-F309-DC4C-A9F4-1D116C2CF967}" destId="{8E962979-A09E-814C-BCDD-1BA5E1206426}" srcOrd="0" destOrd="0" parTransId="{42E0E93B-C0D1-EA45-9F39-D6E1BB098BF3}" sibTransId="{A0DCD018-479E-5F40-99B7-7B88A0E6F286}"/>
    <dgm:cxn modelId="{8AAA8F03-DC3D-2440-848B-C2241818BF5E}" srcId="{A78DAE83-C1D2-CC4F-8267-001D55EADEB9}" destId="{DD2935D8-231D-4045-905D-71EC59612D27}" srcOrd="1" destOrd="0" parTransId="{D75DCD09-0855-5649-A832-933285E59B45}" sibTransId="{E58652E3-D440-2945-A4CF-A2723E4250E2}"/>
    <dgm:cxn modelId="{9B2A4519-724A-B74B-BE74-89ECFD7EBA89}" type="presOf" srcId="{AB915087-0250-E34C-A54A-EA94717DD4B9}" destId="{B237B93B-81F3-514B-9378-2BA22D809BF8}" srcOrd="1" destOrd="0" presId="urn:microsoft.com/office/officeart/2005/8/layout/hProcess7"/>
    <dgm:cxn modelId="{FCFE902A-8161-BA42-A8E0-AECD6835D301}" srcId="{A78DAE83-C1D2-CC4F-8267-001D55EADEB9}" destId="{AB915087-0250-E34C-A54A-EA94717DD4B9}" srcOrd="2" destOrd="0" parTransId="{4762800D-25DB-7B4C-BBF5-7FC6DBEE756D}" sibTransId="{8BB43301-0842-9E49-9D8A-F86FA897BAA4}"/>
    <dgm:cxn modelId="{FDF3ED2B-B871-534D-A219-0FECCCDB8ECF}" type="presOf" srcId="{F231D1BB-F309-DC4C-A9F4-1D116C2CF967}" destId="{07428881-0A6F-7148-BD23-E5B36B8C5971}" srcOrd="0" destOrd="0" presId="urn:microsoft.com/office/officeart/2005/8/layout/hProcess7"/>
    <dgm:cxn modelId="{AD03162F-FDE8-0A43-809F-46CA40135DDE}" type="presOf" srcId="{8E962979-A09E-814C-BCDD-1BA5E1206426}" destId="{6209AAC8-757E-414D-B32B-A378A4181D1E}" srcOrd="0" destOrd="0" presId="urn:microsoft.com/office/officeart/2005/8/layout/hProcess7"/>
    <dgm:cxn modelId="{7C6C2032-99BB-AC47-A2B8-D1C99FCF4F13}" type="presOf" srcId="{1CFDB199-7064-5A46-946E-F5734F7C736D}" destId="{59A1DD6E-C622-B545-93C9-D9590FFD3C9A}" srcOrd="0" destOrd="0" presId="urn:microsoft.com/office/officeart/2005/8/layout/hProcess7"/>
    <dgm:cxn modelId="{D8B3CB39-01EE-1F4F-9E34-7F45A61C2E76}" type="presOf" srcId="{8B390746-CA00-2641-9EE3-52CD9CEE6315}" destId="{61171B2A-91D4-6647-85E5-5CE6F9A44AD9}" srcOrd="0" destOrd="0" presId="urn:microsoft.com/office/officeart/2005/8/layout/hProcess7"/>
    <dgm:cxn modelId="{B01DF3A3-544D-8848-911A-FCF33715DAC2}" type="presOf" srcId="{DD2935D8-231D-4045-905D-71EC59612D27}" destId="{7B983BC3-4367-C24E-810F-F20F0894A296}" srcOrd="1" destOrd="0" presId="urn:microsoft.com/office/officeart/2005/8/layout/hProcess7"/>
    <dgm:cxn modelId="{3527B0B9-03EC-2E4A-A8AB-D2CA9B1A43C7}" srcId="{DD2935D8-231D-4045-905D-71EC59612D27}" destId="{1CFDB199-7064-5A46-946E-F5734F7C736D}" srcOrd="0" destOrd="0" parTransId="{D4D03FF0-F741-444F-9DCD-DB76C39F8698}" sibTransId="{B0309E26-3991-E040-A816-C0609ECF1CA2}"/>
    <dgm:cxn modelId="{D4B708BA-34D9-8444-BEF5-30F1486AA060}" type="presOf" srcId="{A78DAE83-C1D2-CC4F-8267-001D55EADEB9}" destId="{B4F78898-C223-494E-91B8-3673A4796999}" srcOrd="0" destOrd="0" presId="urn:microsoft.com/office/officeart/2005/8/layout/hProcess7"/>
    <dgm:cxn modelId="{ED5687C7-EC9B-3E43-98A1-45E609915A55}" type="presOf" srcId="{AB915087-0250-E34C-A54A-EA94717DD4B9}" destId="{5454E507-F3A6-A44A-A107-076AC3B6A56F}" srcOrd="0" destOrd="0" presId="urn:microsoft.com/office/officeart/2005/8/layout/hProcess7"/>
    <dgm:cxn modelId="{743F14D6-A6D3-4D4D-972E-F5ECA4618D57}" type="presOf" srcId="{F231D1BB-F309-DC4C-A9F4-1D116C2CF967}" destId="{F80349D7-92B2-1D41-B3CC-8622BE1D42FD}" srcOrd="1" destOrd="0" presId="urn:microsoft.com/office/officeart/2005/8/layout/hProcess7"/>
    <dgm:cxn modelId="{9CDA63D9-9C39-B748-BAEF-02E531AFFFAC}" type="presOf" srcId="{DD2935D8-231D-4045-905D-71EC59612D27}" destId="{8DA1C545-0F04-C545-BF16-373E81AE3E96}" srcOrd="0" destOrd="0" presId="urn:microsoft.com/office/officeart/2005/8/layout/hProcess7"/>
    <dgm:cxn modelId="{30D235DA-980B-814B-A1EC-6DB8E3FB4249}" srcId="{A78DAE83-C1D2-CC4F-8267-001D55EADEB9}" destId="{F231D1BB-F309-DC4C-A9F4-1D116C2CF967}" srcOrd="0" destOrd="0" parTransId="{B0FB5A95-A8CB-924D-B7A1-003929C6FC83}" sibTransId="{7B66DCB4-00CF-8149-B960-D9384194A07A}"/>
    <dgm:cxn modelId="{7B07AFF1-B4DC-1B44-9D6E-AF41E8562A64}" srcId="{AB915087-0250-E34C-A54A-EA94717DD4B9}" destId="{8B390746-CA00-2641-9EE3-52CD9CEE6315}" srcOrd="0" destOrd="0" parTransId="{0A01F778-DBD1-D746-B995-A68ABB10B630}" sibTransId="{95411761-9BD9-7048-B3A4-19EE989292E6}"/>
    <dgm:cxn modelId="{F941EB39-6D0E-A747-AA97-5843181049D1}" type="presParOf" srcId="{B4F78898-C223-494E-91B8-3673A4796999}" destId="{B9D42D3C-731F-BE49-BD23-66E8DD59C3B3}" srcOrd="0" destOrd="0" presId="urn:microsoft.com/office/officeart/2005/8/layout/hProcess7"/>
    <dgm:cxn modelId="{463BBEBB-AA04-6D4C-A9F4-9BBC0932A9F8}" type="presParOf" srcId="{B9D42D3C-731F-BE49-BD23-66E8DD59C3B3}" destId="{07428881-0A6F-7148-BD23-E5B36B8C5971}" srcOrd="0" destOrd="0" presId="urn:microsoft.com/office/officeart/2005/8/layout/hProcess7"/>
    <dgm:cxn modelId="{0E1F0F51-A991-1842-BB23-02CD19595BB2}" type="presParOf" srcId="{B9D42D3C-731F-BE49-BD23-66E8DD59C3B3}" destId="{F80349D7-92B2-1D41-B3CC-8622BE1D42FD}" srcOrd="1" destOrd="0" presId="urn:microsoft.com/office/officeart/2005/8/layout/hProcess7"/>
    <dgm:cxn modelId="{25CB7CB0-3776-824A-9A34-DB5DA6610620}" type="presParOf" srcId="{B9D42D3C-731F-BE49-BD23-66E8DD59C3B3}" destId="{6209AAC8-757E-414D-B32B-A378A4181D1E}" srcOrd="2" destOrd="0" presId="urn:microsoft.com/office/officeart/2005/8/layout/hProcess7"/>
    <dgm:cxn modelId="{3BF76779-C62D-6540-BB99-FC59D34FB4BD}" type="presParOf" srcId="{B4F78898-C223-494E-91B8-3673A4796999}" destId="{67C46F0A-1267-F442-9089-564C67F19DD9}" srcOrd="1" destOrd="0" presId="urn:microsoft.com/office/officeart/2005/8/layout/hProcess7"/>
    <dgm:cxn modelId="{5C08A8C4-2940-F941-B1C1-C5A5CAB14FD9}" type="presParOf" srcId="{B4F78898-C223-494E-91B8-3673A4796999}" destId="{DA79204E-BD3F-DA4A-B35F-D569082D3C29}" srcOrd="2" destOrd="0" presId="urn:microsoft.com/office/officeart/2005/8/layout/hProcess7"/>
    <dgm:cxn modelId="{BE77629F-FB0E-6843-BD0B-704FB3759954}" type="presParOf" srcId="{DA79204E-BD3F-DA4A-B35F-D569082D3C29}" destId="{C270C4B3-B3F4-B145-97E4-80618449BDD0}" srcOrd="0" destOrd="0" presId="urn:microsoft.com/office/officeart/2005/8/layout/hProcess7"/>
    <dgm:cxn modelId="{34A1916D-AC39-904F-AF19-9AD63013AF50}" type="presParOf" srcId="{DA79204E-BD3F-DA4A-B35F-D569082D3C29}" destId="{E15BFE9B-8798-6247-91B0-E4FE85327DEC}" srcOrd="1" destOrd="0" presId="urn:microsoft.com/office/officeart/2005/8/layout/hProcess7"/>
    <dgm:cxn modelId="{9296BB5F-D1A7-F944-8D37-59EB59BD6839}" type="presParOf" srcId="{DA79204E-BD3F-DA4A-B35F-D569082D3C29}" destId="{C9BAF93B-11E4-2C48-AAD6-AE2BAD21E559}" srcOrd="2" destOrd="0" presId="urn:microsoft.com/office/officeart/2005/8/layout/hProcess7"/>
    <dgm:cxn modelId="{A3251B2E-7D9D-AE43-907F-765A87B9A56A}" type="presParOf" srcId="{B4F78898-C223-494E-91B8-3673A4796999}" destId="{30D16432-939D-A541-A510-D3CE3F239C15}" srcOrd="3" destOrd="0" presId="urn:microsoft.com/office/officeart/2005/8/layout/hProcess7"/>
    <dgm:cxn modelId="{2D515EBC-77C3-3541-8F9E-61755F4ABE0C}" type="presParOf" srcId="{B4F78898-C223-494E-91B8-3673A4796999}" destId="{93AE01C8-5AB8-B843-A932-D752038ED377}" srcOrd="4" destOrd="0" presId="urn:microsoft.com/office/officeart/2005/8/layout/hProcess7"/>
    <dgm:cxn modelId="{5B75C625-806E-2A49-AD97-EF37BFDFD2D4}" type="presParOf" srcId="{93AE01C8-5AB8-B843-A932-D752038ED377}" destId="{8DA1C545-0F04-C545-BF16-373E81AE3E96}" srcOrd="0" destOrd="0" presId="urn:microsoft.com/office/officeart/2005/8/layout/hProcess7"/>
    <dgm:cxn modelId="{6632DF38-AAE1-3F47-8C2B-A4E05A44B96C}" type="presParOf" srcId="{93AE01C8-5AB8-B843-A932-D752038ED377}" destId="{7B983BC3-4367-C24E-810F-F20F0894A296}" srcOrd="1" destOrd="0" presId="urn:microsoft.com/office/officeart/2005/8/layout/hProcess7"/>
    <dgm:cxn modelId="{70D3438B-9ACC-EC45-84AB-3D11C4CD7A50}" type="presParOf" srcId="{93AE01C8-5AB8-B843-A932-D752038ED377}" destId="{59A1DD6E-C622-B545-93C9-D9590FFD3C9A}" srcOrd="2" destOrd="0" presId="urn:microsoft.com/office/officeart/2005/8/layout/hProcess7"/>
    <dgm:cxn modelId="{61E4CE47-2E31-CD46-86DF-9F5EEAA15E59}" type="presParOf" srcId="{B4F78898-C223-494E-91B8-3673A4796999}" destId="{CB704E89-AC17-ED42-8047-511E51269EA3}" srcOrd="5" destOrd="0" presId="urn:microsoft.com/office/officeart/2005/8/layout/hProcess7"/>
    <dgm:cxn modelId="{2723A9EE-A1C5-304F-A270-FA506442EC88}" type="presParOf" srcId="{B4F78898-C223-494E-91B8-3673A4796999}" destId="{6EA59BE6-06AE-7845-861B-9929E8243D09}" srcOrd="6" destOrd="0" presId="urn:microsoft.com/office/officeart/2005/8/layout/hProcess7"/>
    <dgm:cxn modelId="{E6486940-4AFF-384B-9190-617F9283BE6B}" type="presParOf" srcId="{6EA59BE6-06AE-7845-861B-9929E8243D09}" destId="{56E354D6-935D-934B-B1DF-60FFF89081A2}" srcOrd="0" destOrd="0" presId="urn:microsoft.com/office/officeart/2005/8/layout/hProcess7"/>
    <dgm:cxn modelId="{0934DAC5-BB6F-014D-9C1F-01795CA83E34}" type="presParOf" srcId="{6EA59BE6-06AE-7845-861B-9929E8243D09}" destId="{3A3AF057-B24B-E94E-8519-255813C576D2}" srcOrd="1" destOrd="0" presId="urn:microsoft.com/office/officeart/2005/8/layout/hProcess7"/>
    <dgm:cxn modelId="{0D5A3F1F-BCD4-904E-9100-B70E94819468}" type="presParOf" srcId="{6EA59BE6-06AE-7845-861B-9929E8243D09}" destId="{423C0AC9-D477-B04A-BBBC-D11908BA2A80}" srcOrd="2" destOrd="0" presId="urn:microsoft.com/office/officeart/2005/8/layout/hProcess7"/>
    <dgm:cxn modelId="{355E8842-7FD4-B144-BD8A-8E45A3ED8EBB}" type="presParOf" srcId="{B4F78898-C223-494E-91B8-3673A4796999}" destId="{D05F6E3B-D365-0545-B3FE-0D711B6A973B}" srcOrd="7" destOrd="0" presId="urn:microsoft.com/office/officeart/2005/8/layout/hProcess7"/>
    <dgm:cxn modelId="{AF043552-6D77-A544-A8B9-79FF97F52EDC}" type="presParOf" srcId="{B4F78898-C223-494E-91B8-3673A4796999}" destId="{A9E5D374-D183-704E-9560-D9D7725699D1}" srcOrd="8" destOrd="0" presId="urn:microsoft.com/office/officeart/2005/8/layout/hProcess7"/>
    <dgm:cxn modelId="{44A0AA6A-81FC-D748-9084-6941CAB7914C}" type="presParOf" srcId="{A9E5D374-D183-704E-9560-D9D7725699D1}" destId="{5454E507-F3A6-A44A-A107-076AC3B6A56F}" srcOrd="0" destOrd="0" presId="urn:microsoft.com/office/officeart/2005/8/layout/hProcess7"/>
    <dgm:cxn modelId="{3A5EA187-BF04-B749-B47D-2CB3EFECD29C}" type="presParOf" srcId="{A9E5D374-D183-704E-9560-D9D7725699D1}" destId="{B237B93B-81F3-514B-9378-2BA22D809BF8}" srcOrd="1" destOrd="0" presId="urn:microsoft.com/office/officeart/2005/8/layout/hProcess7"/>
    <dgm:cxn modelId="{F81AE4B8-76CD-254C-AA03-FC233E1C7BBC}" type="presParOf" srcId="{A9E5D374-D183-704E-9560-D9D7725699D1}" destId="{61171B2A-91D4-6647-85E5-5CE6F9A44AD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2485BC-41B8-0E45-B590-015F84CCD451}" type="doc">
      <dgm:prSet loTypeId="urn:microsoft.com/office/officeart/2005/8/layout/vList4" loCatId="" qsTypeId="urn:microsoft.com/office/officeart/2005/8/quickstyle/simple4" qsCatId="simple" csTypeId="urn:microsoft.com/office/officeart/2005/8/colors/accent1_2" csCatId="accent1" phldr="1"/>
      <dgm:spPr/>
      <dgm:t>
        <a:bodyPr/>
        <a:lstStyle/>
        <a:p>
          <a:endParaRPr lang="es-ES_tradnl"/>
        </a:p>
      </dgm:t>
    </dgm:pt>
    <dgm:pt modelId="{E992B900-8509-CF41-97C0-8C09B0119AE3}">
      <dgm:prSet phldrT="[Testo]" custT="1"/>
      <dgm:spPr/>
      <dgm:t>
        <a:bodyPr/>
        <a:lstStyle/>
        <a:p>
          <a:r>
            <a:rPr lang="es-ES_tradnl" sz="1600" dirty="0" err="1"/>
            <a:t>First</a:t>
          </a:r>
          <a:r>
            <a:rPr lang="es-ES_tradnl" sz="1600" dirty="0"/>
            <a:t> time a </a:t>
          </a:r>
          <a:r>
            <a:rPr lang="es-ES_tradnl" sz="1600" dirty="0" err="1"/>
            <a:t>team</a:t>
          </a:r>
          <a:r>
            <a:rPr lang="es-ES_tradnl" sz="1600" dirty="0"/>
            <a:t> </a:t>
          </a:r>
          <a:r>
            <a:rPr lang="es-ES_tradnl" sz="1600" dirty="0" err="1"/>
            <a:t>that</a:t>
          </a:r>
          <a:r>
            <a:rPr lang="es-ES_tradnl" sz="1600" dirty="0"/>
            <a:t> </a:t>
          </a:r>
          <a:r>
            <a:rPr lang="es-ES_tradnl" sz="1600" dirty="0" err="1"/>
            <a:t>represented</a:t>
          </a:r>
          <a:r>
            <a:rPr lang="es-ES_tradnl" sz="1600" dirty="0"/>
            <a:t> </a:t>
          </a:r>
          <a:r>
            <a:rPr lang="es-ES_tradnl" sz="1600" dirty="0" err="1"/>
            <a:t>both</a:t>
          </a:r>
          <a:r>
            <a:rPr lang="es-ES_tradnl" sz="1600" dirty="0"/>
            <a:t> </a:t>
          </a:r>
          <a:r>
            <a:rPr lang="es-ES_tradnl" sz="1600" dirty="0" err="1"/>
            <a:t>Europe</a:t>
          </a:r>
          <a:r>
            <a:rPr lang="es-ES_tradnl" sz="1600" dirty="0"/>
            <a:t> and North </a:t>
          </a:r>
          <a:r>
            <a:rPr lang="es-ES_tradnl" sz="1600" dirty="0" err="1"/>
            <a:t>America</a:t>
          </a:r>
          <a:r>
            <a:rPr lang="es-ES_tradnl" sz="1600" dirty="0"/>
            <a:t>:</a:t>
          </a:r>
        </a:p>
      </dgm:t>
    </dgm:pt>
    <dgm:pt modelId="{4687C274-768E-8947-A408-3F91C0E7FD29}" type="parTrans" cxnId="{020060CE-BF47-1B4A-924E-4FF7100F3FB8}">
      <dgm:prSet/>
      <dgm:spPr/>
      <dgm:t>
        <a:bodyPr/>
        <a:lstStyle/>
        <a:p>
          <a:endParaRPr lang="es-ES_tradnl"/>
        </a:p>
      </dgm:t>
    </dgm:pt>
    <dgm:pt modelId="{CE206571-06F2-1B4D-AFD7-36181F6E6EE6}" type="sibTrans" cxnId="{020060CE-BF47-1B4A-924E-4FF7100F3FB8}">
      <dgm:prSet/>
      <dgm:spPr/>
      <dgm:t>
        <a:bodyPr/>
        <a:lstStyle/>
        <a:p>
          <a:endParaRPr lang="es-ES_tradnl"/>
        </a:p>
      </dgm:t>
    </dgm:pt>
    <dgm:pt modelId="{B0367F4B-BFBE-4B47-9393-B282BFC92316}">
      <dgm:prSet phldrT="[Testo]" custT="1"/>
      <dgm:spPr/>
      <dgm:t>
        <a:bodyPr/>
        <a:lstStyle/>
        <a:p>
          <a:r>
            <a:rPr lang="es-ES_tradnl" sz="1600" dirty="0" err="1">
              <a:solidFill>
                <a:srgbClr val="FFC000"/>
              </a:solidFill>
            </a:rPr>
            <a:t>Jan</a:t>
          </a:r>
          <a:r>
            <a:rPr lang="es-ES_tradnl" sz="1600" dirty="0">
              <a:solidFill>
                <a:srgbClr val="FFC000"/>
              </a:solidFill>
            </a:rPr>
            <a:t> de </a:t>
          </a:r>
          <a:r>
            <a:rPr lang="es-ES_tradnl" sz="1600" dirty="0" err="1">
              <a:solidFill>
                <a:srgbClr val="FFC000"/>
              </a:solidFill>
            </a:rPr>
            <a:t>Jongh</a:t>
          </a:r>
          <a:r>
            <a:rPr lang="es-ES_tradnl" sz="1600" dirty="0">
              <a:solidFill>
                <a:srgbClr val="FFC000"/>
              </a:solidFill>
            </a:rPr>
            <a:t> </a:t>
          </a:r>
          <a:r>
            <a:rPr lang="es-ES_tradnl" sz="1600" dirty="0" err="1"/>
            <a:t>from</a:t>
          </a:r>
          <a:r>
            <a:rPr lang="es-ES_tradnl" sz="1600" dirty="0"/>
            <a:t>  </a:t>
          </a:r>
          <a:r>
            <a:rPr lang="es-ES_tradnl" sz="1600" dirty="0" err="1"/>
            <a:t>the</a:t>
          </a:r>
          <a:r>
            <a:rPr lang="es-ES_tradnl" sz="1600" dirty="0"/>
            <a:t> </a:t>
          </a:r>
          <a:r>
            <a:rPr lang="es-ES_tradnl" sz="1600" dirty="0" err="1"/>
            <a:t>Netherlands</a:t>
          </a:r>
          <a:r>
            <a:rPr lang="es-ES_tradnl" sz="1600" dirty="0"/>
            <a:t> in </a:t>
          </a:r>
          <a:r>
            <a:rPr lang="es-ES_tradnl" sz="1600" dirty="0" err="1"/>
            <a:t>the</a:t>
          </a:r>
          <a:r>
            <a:rPr lang="es-ES_tradnl" sz="1600" dirty="0"/>
            <a:t> role of </a:t>
          </a:r>
          <a:r>
            <a:rPr lang="es-ES_tradnl" sz="1600" dirty="0" err="1"/>
            <a:t>President</a:t>
          </a:r>
          <a:r>
            <a:rPr lang="es-ES_tradnl" sz="1600" dirty="0"/>
            <a:t> </a:t>
          </a:r>
        </a:p>
      </dgm:t>
    </dgm:pt>
    <dgm:pt modelId="{BB1D2AA1-2652-5E42-9BAE-4BC062F1B357}" type="parTrans" cxnId="{19598EFB-93B1-1E45-BEBE-9968F64D60F9}">
      <dgm:prSet/>
      <dgm:spPr/>
      <dgm:t>
        <a:bodyPr/>
        <a:lstStyle/>
        <a:p>
          <a:endParaRPr lang="es-ES_tradnl"/>
        </a:p>
      </dgm:t>
    </dgm:pt>
    <dgm:pt modelId="{0D8382E1-CF2F-E946-A031-CC43A67282C0}" type="sibTrans" cxnId="{19598EFB-93B1-1E45-BEBE-9968F64D60F9}">
      <dgm:prSet/>
      <dgm:spPr/>
      <dgm:t>
        <a:bodyPr/>
        <a:lstStyle/>
        <a:p>
          <a:endParaRPr lang="es-ES_tradnl"/>
        </a:p>
      </dgm:t>
    </dgm:pt>
    <dgm:pt modelId="{6AD4F2AF-393E-554B-B811-D41E3D325890}">
      <dgm:prSet phldrT="[Testo]" custT="1"/>
      <dgm:spPr/>
      <dgm:t>
        <a:bodyPr/>
        <a:lstStyle/>
        <a:p>
          <a:endParaRPr lang="en-GB" sz="1600" dirty="0"/>
        </a:p>
        <a:p>
          <a:r>
            <a:rPr lang="en-GB" sz="1600" dirty="0"/>
            <a:t>In 1956, there was a change in the name of the organization becoming the current International </a:t>
          </a:r>
          <a:r>
            <a:rPr lang="en-GB" sz="1600" dirty="0">
              <a:solidFill>
                <a:srgbClr val="FFC000"/>
              </a:solidFill>
            </a:rPr>
            <a:t>Association of Schools of Social Work</a:t>
          </a:r>
          <a:endParaRPr lang="en-GB" sz="1600" dirty="0"/>
        </a:p>
        <a:p>
          <a:endParaRPr lang="es-ES_tradnl" sz="1600" dirty="0"/>
        </a:p>
      </dgm:t>
    </dgm:pt>
    <dgm:pt modelId="{F8EB038A-26F1-9C43-9A38-33E6BD54E2A8}" type="parTrans" cxnId="{8C1B075E-5318-0A4E-B349-091D7677E8B3}">
      <dgm:prSet/>
      <dgm:spPr/>
      <dgm:t>
        <a:bodyPr/>
        <a:lstStyle/>
        <a:p>
          <a:endParaRPr lang="es-ES_tradnl"/>
        </a:p>
      </dgm:t>
    </dgm:pt>
    <dgm:pt modelId="{F4B06426-DA46-1649-9563-FA77864A8EE7}" type="sibTrans" cxnId="{8C1B075E-5318-0A4E-B349-091D7677E8B3}">
      <dgm:prSet/>
      <dgm:spPr/>
      <dgm:t>
        <a:bodyPr/>
        <a:lstStyle/>
        <a:p>
          <a:endParaRPr lang="es-ES_tradnl"/>
        </a:p>
      </dgm:t>
    </dgm:pt>
    <dgm:pt modelId="{15CD1380-1E93-A940-BA8E-2E3F288680D1}">
      <dgm:prSet phldrT="[Testo]" custT="1"/>
      <dgm:spPr/>
      <dgm:t>
        <a:bodyPr/>
        <a:lstStyle/>
        <a:p>
          <a:r>
            <a:rPr lang="en-GB" sz="1600" dirty="0"/>
            <a:t>In 1958, in collaboration with the ICSW, </a:t>
          </a:r>
          <a:r>
            <a:rPr lang="en-GB" sz="1600" dirty="0">
              <a:solidFill>
                <a:schemeClr val="accent4"/>
              </a:solidFill>
            </a:rPr>
            <a:t>the </a:t>
          </a:r>
          <a:r>
            <a:rPr lang="en-GB" sz="1600" i="1" dirty="0">
              <a:solidFill>
                <a:schemeClr val="accent4"/>
              </a:solidFill>
            </a:rPr>
            <a:t>International Social Work  Journal</a:t>
          </a:r>
          <a:r>
            <a:rPr lang="en-GB" sz="1600" dirty="0"/>
            <a:t> was established and  1959, IFSW joined this initiative</a:t>
          </a:r>
          <a:endParaRPr lang="es-ES_tradnl" sz="1600" dirty="0"/>
        </a:p>
      </dgm:t>
    </dgm:pt>
    <dgm:pt modelId="{AFBAE38B-5BD9-6241-B0FA-90050DB527FD}" type="parTrans" cxnId="{DFE9F051-F731-0B4C-8DA0-604D92729852}">
      <dgm:prSet/>
      <dgm:spPr/>
      <dgm:t>
        <a:bodyPr/>
        <a:lstStyle/>
        <a:p>
          <a:endParaRPr lang="es-ES_tradnl"/>
        </a:p>
      </dgm:t>
    </dgm:pt>
    <dgm:pt modelId="{0B6A4FE1-011E-0D4A-AD3E-2D24E3ABDE22}" type="sibTrans" cxnId="{DFE9F051-F731-0B4C-8DA0-604D92729852}">
      <dgm:prSet/>
      <dgm:spPr/>
      <dgm:t>
        <a:bodyPr/>
        <a:lstStyle/>
        <a:p>
          <a:endParaRPr lang="es-ES_tradnl"/>
        </a:p>
      </dgm:t>
    </dgm:pt>
    <dgm:pt modelId="{F9A454F8-B34A-A342-9C5B-7FE8AD500FB7}">
      <dgm:prSet phldrT="[Testo]" custT="1"/>
      <dgm:spPr/>
      <dgm:t>
        <a:bodyPr/>
        <a:lstStyle/>
        <a:p>
          <a:r>
            <a:rPr lang="es-ES_tradnl" sz="1600" dirty="0" err="1">
              <a:solidFill>
                <a:srgbClr val="FFC000"/>
              </a:solidFill>
            </a:rPr>
            <a:t>Eileen</a:t>
          </a:r>
          <a:r>
            <a:rPr lang="es-ES_tradnl" sz="1600" dirty="0">
              <a:solidFill>
                <a:srgbClr val="FFC000"/>
              </a:solidFill>
            </a:rPr>
            <a:t> </a:t>
          </a:r>
          <a:r>
            <a:rPr lang="es-ES_tradnl" sz="1600" dirty="0" err="1">
              <a:solidFill>
                <a:srgbClr val="FFC000"/>
              </a:solidFill>
            </a:rPr>
            <a:t>Younghusband</a:t>
          </a:r>
          <a:r>
            <a:rPr lang="es-ES_tradnl" sz="1600" dirty="0">
              <a:solidFill>
                <a:srgbClr val="FFC000"/>
              </a:solidFill>
            </a:rPr>
            <a:t> </a:t>
          </a:r>
          <a:r>
            <a:rPr lang="es-ES_tradnl" sz="1600" dirty="0" err="1"/>
            <a:t>from</a:t>
          </a:r>
          <a:r>
            <a:rPr lang="es-ES_tradnl" sz="1600" dirty="0"/>
            <a:t> </a:t>
          </a:r>
          <a:r>
            <a:rPr lang="es-ES_tradnl" sz="1600" dirty="0" err="1"/>
            <a:t>England</a:t>
          </a:r>
          <a:r>
            <a:rPr lang="es-ES_tradnl" sz="1600" dirty="0"/>
            <a:t> as Vice </a:t>
          </a:r>
          <a:r>
            <a:rPr lang="es-ES_tradnl" sz="1600" dirty="0" err="1"/>
            <a:t>President</a:t>
          </a:r>
          <a:endParaRPr lang="es-ES_tradnl" sz="1600" dirty="0"/>
        </a:p>
      </dgm:t>
    </dgm:pt>
    <dgm:pt modelId="{99E7934E-E0FD-974A-99B9-DECECEA81220}" type="parTrans" cxnId="{E98F7BBA-12B1-834F-8EBE-E4C90A0DA0D7}">
      <dgm:prSet/>
      <dgm:spPr/>
      <dgm:t>
        <a:bodyPr/>
        <a:lstStyle/>
        <a:p>
          <a:endParaRPr lang="es-ES_tradnl"/>
        </a:p>
      </dgm:t>
    </dgm:pt>
    <dgm:pt modelId="{673EDD8F-CAA0-B247-AF1D-3B6789FAB800}" type="sibTrans" cxnId="{E98F7BBA-12B1-834F-8EBE-E4C90A0DA0D7}">
      <dgm:prSet/>
      <dgm:spPr/>
      <dgm:t>
        <a:bodyPr/>
        <a:lstStyle/>
        <a:p>
          <a:endParaRPr lang="es-ES_tradnl"/>
        </a:p>
      </dgm:t>
    </dgm:pt>
    <dgm:pt modelId="{C099AED9-1CE7-B549-9F0D-7BF00DDAB60F}">
      <dgm:prSet phldrT="[Testo]" custT="1"/>
      <dgm:spPr/>
      <dgm:t>
        <a:bodyPr/>
        <a:lstStyle/>
        <a:p>
          <a:r>
            <a:rPr lang="es-ES_tradnl" sz="1600" dirty="0" err="1">
              <a:solidFill>
                <a:srgbClr val="FFC000"/>
              </a:solidFill>
            </a:rPr>
            <a:t>Harles</a:t>
          </a:r>
          <a:r>
            <a:rPr lang="es-ES_tradnl" sz="1600" dirty="0">
              <a:solidFill>
                <a:srgbClr val="FFC000"/>
              </a:solidFill>
            </a:rPr>
            <a:t> </a:t>
          </a:r>
          <a:r>
            <a:rPr lang="es-ES_tradnl" sz="1600" dirty="0" err="1">
              <a:solidFill>
                <a:srgbClr val="FFC000"/>
              </a:solidFill>
            </a:rPr>
            <a:t>Hendry</a:t>
          </a:r>
          <a:r>
            <a:rPr lang="es-ES_tradnl" sz="1600" dirty="0">
              <a:solidFill>
                <a:srgbClr val="FFC000"/>
              </a:solidFill>
            </a:rPr>
            <a:t> </a:t>
          </a:r>
          <a:r>
            <a:rPr lang="es-ES_tradnl" sz="1600" dirty="0" err="1"/>
            <a:t>from</a:t>
          </a:r>
          <a:r>
            <a:rPr lang="es-ES_tradnl" sz="1600" dirty="0"/>
            <a:t> </a:t>
          </a:r>
          <a:r>
            <a:rPr lang="es-ES_tradnl" sz="1600" dirty="0" err="1"/>
            <a:t>Canada</a:t>
          </a:r>
          <a:r>
            <a:rPr lang="es-ES_tradnl" sz="1600" dirty="0"/>
            <a:t> as </a:t>
          </a:r>
          <a:r>
            <a:rPr lang="es-ES_tradnl" sz="1600" dirty="0" err="1"/>
            <a:t>Treasurer</a:t>
          </a:r>
          <a:endParaRPr lang="es-ES_tradnl" sz="1600" dirty="0"/>
        </a:p>
      </dgm:t>
    </dgm:pt>
    <dgm:pt modelId="{3755AF19-04B6-F64A-96C9-B3F6355E3B53}" type="parTrans" cxnId="{316A3B04-39BF-DD46-BA39-26F3DE510BB4}">
      <dgm:prSet/>
      <dgm:spPr/>
      <dgm:t>
        <a:bodyPr/>
        <a:lstStyle/>
        <a:p>
          <a:endParaRPr lang="es-ES_tradnl"/>
        </a:p>
      </dgm:t>
    </dgm:pt>
    <dgm:pt modelId="{A838D6F8-E23E-B44B-A67A-6B6CD6C33991}" type="sibTrans" cxnId="{316A3B04-39BF-DD46-BA39-26F3DE510BB4}">
      <dgm:prSet/>
      <dgm:spPr/>
      <dgm:t>
        <a:bodyPr/>
        <a:lstStyle/>
        <a:p>
          <a:endParaRPr lang="es-ES_tradnl"/>
        </a:p>
      </dgm:t>
    </dgm:pt>
    <dgm:pt modelId="{CF364C7E-9991-024D-ADB2-EC70FD57F860}">
      <dgm:prSet phldrT="[Testo]" custT="1"/>
      <dgm:spPr/>
      <dgm:t>
        <a:bodyPr/>
        <a:lstStyle/>
        <a:p>
          <a:r>
            <a:rPr lang="es-ES_tradnl" sz="1600" dirty="0">
              <a:solidFill>
                <a:srgbClr val="FFC000"/>
              </a:solidFill>
            </a:rPr>
            <a:t>Katherine Kendall  </a:t>
          </a:r>
          <a:r>
            <a:rPr lang="es-ES_tradnl" sz="1600" dirty="0" err="1"/>
            <a:t>from</a:t>
          </a:r>
          <a:r>
            <a:rPr lang="es-ES_tradnl" sz="1600" dirty="0"/>
            <a:t> </a:t>
          </a:r>
          <a:r>
            <a:rPr lang="es-ES_tradnl" sz="1600" dirty="0" err="1"/>
            <a:t>America</a:t>
          </a:r>
          <a:r>
            <a:rPr lang="es-ES_tradnl" sz="1600" dirty="0"/>
            <a:t> as </a:t>
          </a:r>
          <a:r>
            <a:rPr lang="es-ES_tradnl" sz="1600" dirty="0" err="1"/>
            <a:t>Secretary</a:t>
          </a:r>
          <a:endParaRPr lang="es-ES_tradnl" sz="1600" dirty="0"/>
        </a:p>
      </dgm:t>
    </dgm:pt>
    <dgm:pt modelId="{6614DA71-560E-B54D-9C04-2E033B44A13F}" type="parTrans" cxnId="{6935E4BE-9488-C64E-B0AC-1798B755D6F7}">
      <dgm:prSet/>
      <dgm:spPr/>
      <dgm:t>
        <a:bodyPr/>
        <a:lstStyle/>
        <a:p>
          <a:endParaRPr lang="es-ES_tradnl"/>
        </a:p>
      </dgm:t>
    </dgm:pt>
    <dgm:pt modelId="{F1B54174-1F8A-0444-B436-98331A4D4822}" type="sibTrans" cxnId="{6935E4BE-9488-C64E-B0AC-1798B755D6F7}">
      <dgm:prSet/>
      <dgm:spPr/>
      <dgm:t>
        <a:bodyPr/>
        <a:lstStyle/>
        <a:p>
          <a:endParaRPr lang="es-ES_tradnl"/>
        </a:p>
      </dgm:t>
    </dgm:pt>
    <dgm:pt modelId="{34C7BAD3-7844-D743-8C5A-BB3C9C0E6F63}">
      <dgm:prSet/>
      <dgm:spPr/>
      <dgm:t>
        <a:bodyPr/>
        <a:lstStyle/>
        <a:p>
          <a:r>
            <a:rPr lang="es-ES_tradnl" dirty="0" err="1"/>
            <a:t>Increasing</a:t>
          </a:r>
          <a:r>
            <a:rPr lang="es-ES_tradnl" dirty="0"/>
            <a:t> </a:t>
          </a:r>
          <a:r>
            <a:rPr lang="es-ES_tradnl" dirty="0" err="1"/>
            <a:t>international</a:t>
          </a:r>
          <a:r>
            <a:rPr lang="es-ES_tradnl" dirty="0"/>
            <a:t> </a:t>
          </a:r>
          <a:r>
            <a:rPr lang="es-ES_tradnl" dirty="0" err="1"/>
            <a:t>compositiion</a:t>
          </a:r>
          <a:r>
            <a:rPr lang="es-ES_tradnl" dirty="0"/>
            <a:t> </a:t>
          </a:r>
          <a:r>
            <a:rPr lang="es-ES_tradnl" dirty="0" err="1"/>
            <a:t>both</a:t>
          </a:r>
          <a:r>
            <a:rPr lang="es-ES_tradnl" dirty="0"/>
            <a:t> in </a:t>
          </a:r>
          <a:r>
            <a:rPr lang="es-ES_tradnl" dirty="0" err="1"/>
            <a:t>the</a:t>
          </a:r>
          <a:r>
            <a:rPr lang="es-ES_tradnl" dirty="0"/>
            <a:t> </a:t>
          </a:r>
          <a:r>
            <a:rPr lang="es-ES_tradnl" dirty="0" err="1"/>
            <a:t>members</a:t>
          </a:r>
          <a:r>
            <a:rPr lang="es-ES_tradnl" dirty="0"/>
            <a:t> and in </a:t>
          </a:r>
          <a:r>
            <a:rPr lang="es-ES_tradnl" dirty="0" err="1"/>
            <a:t>the</a:t>
          </a:r>
          <a:r>
            <a:rPr lang="es-ES_tradnl" dirty="0"/>
            <a:t> </a:t>
          </a:r>
          <a:r>
            <a:rPr lang="es-ES_tradnl" dirty="0" err="1"/>
            <a:t>board</a:t>
          </a:r>
          <a:r>
            <a:rPr lang="es-ES_tradnl" dirty="0"/>
            <a:t>.</a:t>
          </a:r>
        </a:p>
        <a:p>
          <a:r>
            <a:rPr lang="es-ES_tradnl" dirty="0" err="1"/>
            <a:t>Conferences</a:t>
          </a:r>
          <a:r>
            <a:rPr lang="es-ES_tradnl" dirty="0"/>
            <a:t> in </a:t>
          </a:r>
          <a:r>
            <a:rPr lang="en-GB" dirty="0"/>
            <a:t>1958, in Japan, in 1960 Italy, 1962  in Brazil and 1974 in  Kenya </a:t>
          </a:r>
          <a:endParaRPr lang="es-ES_tradnl" dirty="0"/>
        </a:p>
      </dgm:t>
    </dgm:pt>
    <dgm:pt modelId="{E4403492-09A0-C84C-AF5F-15C8FAED9EB0}" type="parTrans" cxnId="{38ECE583-C1EB-4549-B25C-86E11DF067CF}">
      <dgm:prSet/>
      <dgm:spPr/>
      <dgm:t>
        <a:bodyPr/>
        <a:lstStyle/>
        <a:p>
          <a:endParaRPr lang="it-IT"/>
        </a:p>
      </dgm:t>
    </dgm:pt>
    <dgm:pt modelId="{862CA500-F66F-234F-AB17-99E120E68666}" type="sibTrans" cxnId="{38ECE583-C1EB-4549-B25C-86E11DF067CF}">
      <dgm:prSet/>
      <dgm:spPr/>
      <dgm:t>
        <a:bodyPr/>
        <a:lstStyle/>
        <a:p>
          <a:endParaRPr lang="it-IT"/>
        </a:p>
      </dgm:t>
    </dgm:pt>
    <dgm:pt modelId="{DA613339-7835-5F46-B4E6-738FB13DC406}" type="pres">
      <dgm:prSet presAssocID="{1A2485BC-41B8-0E45-B590-015F84CCD451}" presName="linear" presStyleCnt="0">
        <dgm:presLayoutVars>
          <dgm:dir/>
          <dgm:resizeHandles val="exact"/>
        </dgm:presLayoutVars>
      </dgm:prSet>
      <dgm:spPr/>
    </dgm:pt>
    <dgm:pt modelId="{4798A720-00A9-B54C-ABD5-4FF64920AF5D}" type="pres">
      <dgm:prSet presAssocID="{E992B900-8509-CF41-97C0-8C09B0119AE3}" presName="comp" presStyleCnt="0"/>
      <dgm:spPr/>
    </dgm:pt>
    <dgm:pt modelId="{92DFEBA1-2B11-0C4B-A600-AE8520923019}" type="pres">
      <dgm:prSet presAssocID="{E992B900-8509-CF41-97C0-8C09B0119AE3}" presName="box" presStyleLbl="node1" presStyleIdx="0" presStyleCnt="4" custScaleY="187438"/>
      <dgm:spPr/>
    </dgm:pt>
    <dgm:pt modelId="{61283AD3-62C0-3D4C-B85E-B6E00C56ED1C}" type="pres">
      <dgm:prSet presAssocID="{E992B900-8509-CF41-97C0-8C09B0119AE3}" presName="img" presStyleLbl="fgImgPlace1" presStyleIdx="0" presStyleCnt="4" custScaleY="167515"/>
      <dgm:spPr>
        <a:blipFill rotWithShape="1">
          <a:blip xmlns:r="http://schemas.openxmlformats.org/officeDocument/2006/relationships" r:embed="rId1"/>
          <a:stretch>
            <a:fillRect/>
          </a:stretch>
        </a:blipFill>
      </dgm:spPr>
    </dgm:pt>
    <dgm:pt modelId="{192E4D09-DEEA-4544-8D32-E24249440803}" type="pres">
      <dgm:prSet presAssocID="{E992B900-8509-CF41-97C0-8C09B0119AE3}" presName="text" presStyleLbl="node1" presStyleIdx="0" presStyleCnt="4">
        <dgm:presLayoutVars>
          <dgm:bulletEnabled val="1"/>
        </dgm:presLayoutVars>
      </dgm:prSet>
      <dgm:spPr/>
    </dgm:pt>
    <dgm:pt modelId="{0D90759E-2349-364C-8CBD-99D62B162A68}" type="pres">
      <dgm:prSet presAssocID="{CE206571-06F2-1B4D-AFD7-36181F6E6EE6}" presName="spacer" presStyleCnt="0"/>
      <dgm:spPr/>
    </dgm:pt>
    <dgm:pt modelId="{CA1E02F1-6675-674A-ADFF-583AC0BC5703}" type="pres">
      <dgm:prSet presAssocID="{6AD4F2AF-393E-554B-B811-D41E3D325890}" presName="comp" presStyleCnt="0"/>
      <dgm:spPr/>
    </dgm:pt>
    <dgm:pt modelId="{B2829B34-F328-954C-8D9B-47F4094878CF}" type="pres">
      <dgm:prSet presAssocID="{6AD4F2AF-393E-554B-B811-D41E3D325890}" presName="box" presStyleLbl="node1" presStyleIdx="1" presStyleCnt="4" custScaleY="77239"/>
      <dgm:spPr/>
    </dgm:pt>
    <dgm:pt modelId="{91C326A5-3A60-D849-89C5-C68AB53E8715}" type="pres">
      <dgm:prSet presAssocID="{6AD4F2AF-393E-554B-B811-D41E3D325890}" presName="img" presStyleLbl="fgImgPlace1" presStyleIdx="1" presStyleCnt="4" custScaleY="83377"/>
      <dgm:spPr>
        <a:blipFill rotWithShape="1">
          <a:blip xmlns:r="http://schemas.openxmlformats.org/officeDocument/2006/relationships" r:embed="rId2"/>
          <a:stretch>
            <a:fillRect/>
          </a:stretch>
        </a:blipFill>
      </dgm:spPr>
    </dgm:pt>
    <dgm:pt modelId="{ECBB5056-FE38-8849-B189-06804FF50B54}" type="pres">
      <dgm:prSet presAssocID="{6AD4F2AF-393E-554B-B811-D41E3D325890}" presName="text" presStyleLbl="node1" presStyleIdx="1" presStyleCnt="4">
        <dgm:presLayoutVars>
          <dgm:bulletEnabled val="1"/>
        </dgm:presLayoutVars>
      </dgm:prSet>
      <dgm:spPr/>
    </dgm:pt>
    <dgm:pt modelId="{6207DE50-577D-6645-93D7-5530E7E8B2E2}" type="pres">
      <dgm:prSet presAssocID="{F4B06426-DA46-1649-9563-FA77864A8EE7}" presName="spacer" presStyleCnt="0"/>
      <dgm:spPr/>
    </dgm:pt>
    <dgm:pt modelId="{C3D27046-8673-A34A-B0B5-CA36CC75D398}" type="pres">
      <dgm:prSet presAssocID="{15CD1380-1E93-A940-BA8E-2E3F288680D1}" presName="comp" presStyleCnt="0"/>
      <dgm:spPr/>
    </dgm:pt>
    <dgm:pt modelId="{9C369843-C185-3849-A622-B647BF05C9E1}" type="pres">
      <dgm:prSet presAssocID="{15CD1380-1E93-A940-BA8E-2E3F288680D1}" presName="box" presStyleLbl="node1" presStyleIdx="2" presStyleCnt="4"/>
      <dgm:spPr/>
    </dgm:pt>
    <dgm:pt modelId="{86C9CB81-9962-C144-94C1-EBF90AAD8475}" type="pres">
      <dgm:prSet presAssocID="{15CD1380-1E93-A940-BA8E-2E3F288680D1}" presName="img" presStyleLbl="fgImgPlace1" presStyleIdx="2" presStyleCnt="4"/>
      <dgm:spPr>
        <a:blipFill rotWithShape="1">
          <a:blip xmlns:r="http://schemas.openxmlformats.org/officeDocument/2006/relationships" r:embed="rId3"/>
          <a:stretch>
            <a:fillRect/>
          </a:stretch>
        </a:blipFill>
      </dgm:spPr>
    </dgm:pt>
    <dgm:pt modelId="{9298719B-3AA3-8440-9FD3-376FA6929413}" type="pres">
      <dgm:prSet presAssocID="{15CD1380-1E93-A940-BA8E-2E3F288680D1}" presName="text" presStyleLbl="node1" presStyleIdx="2" presStyleCnt="4">
        <dgm:presLayoutVars>
          <dgm:bulletEnabled val="1"/>
        </dgm:presLayoutVars>
      </dgm:prSet>
      <dgm:spPr/>
    </dgm:pt>
    <dgm:pt modelId="{176E90D4-43EE-0740-86D9-B334F9684383}" type="pres">
      <dgm:prSet presAssocID="{0B6A4FE1-011E-0D4A-AD3E-2D24E3ABDE22}" presName="spacer" presStyleCnt="0"/>
      <dgm:spPr/>
    </dgm:pt>
    <dgm:pt modelId="{6C901C36-42F5-8C49-804A-D2F85DE9A4D9}" type="pres">
      <dgm:prSet presAssocID="{34C7BAD3-7844-D743-8C5A-BB3C9C0E6F63}" presName="comp" presStyleCnt="0"/>
      <dgm:spPr/>
    </dgm:pt>
    <dgm:pt modelId="{71D0AEF1-AA8C-CF4A-A87F-BD7A5042E894}" type="pres">
      <dgm:prSet presAssocID="{34C7BAD3-7844-D743-8C5A-BB3C9C0E6F63}" presName="box" presStyleLbl="node1" presStyleIdx="3" presStyleCnt="4"/>
      <dgm:spPr/>
    </dgm:pt>
    <dgm:pt modelId="{55A06EF4-DF18-1E47-9A0E-3A83C6724D83}" type="pres">
      <dgm:prSet presAssocID="{34C7BAD3-7844-D743-8C5A-BB3C9C0E6F63}" presName="img" presStyleLbl="fgImgPlace1" presStyleIdx="3" presStyleCnt="4"/>
      <dgm:spPr>
        <a:blipFill rotWithShape="1">
          <a:blip xmlns:r="http://schemas.openxmlformats.org/officeDocument/2006/relationships" r:embed="rId4"/>
          <a:stretch>
            <a:fillRect/>
          </a:stretch>
        </a:blipFill>
      </dgm:spPr>
    </dgm:pt>
    <dgm:pt modelId="{732C067B-21F0-A144-BA93-B901FA98F899}" type="pres">
      <dgm:prSet presAssocID="{34C7BAD3-7844-D743-8C5A-BB3C9C0E6F63}" presName="text" presStyleLbl="node1" presStyleIdx="3" presStyleCnt="4">
        <dgm:presLayoutVars>
          <dgm:bulletEnabled val="1"/>
        </dgm:presLayoutVars>
      </dgm:prSet>
      <dgm:spPr/>
    </dgm:pt>
  </dgm:ptLst>
  <dgm:cxnLst>
    <dgm:cxn modelId="{316A3B04-39BF-DD46-BA39-26F3DE510BB4}" srcId="{E992B900-8509-CF41-97C0-8C09B0119AE3}" destId="{C099AED9-1CE7-B549-9F0D-7BF00DDAB60F}" srcOrd="2" destOrd="0" parTransId="{3755AF19-04B6-F64A-96C9-B3F6355E3B53}" sibTransId="{A838D6F8-E23E-B44B-A67A-6B6CD6C33991}"/>
    <dgm:cxn modelId="{70FEBD1C-0866-2C41-B797-61C359304293}" type="presOf" srcId="{E992B900-8509-CF41-97C0-8C09B0119AE3}" destId="{92DFEBA1-2B11-0C4B-A600-AE8520923019}" srcOrd="0" destOrd="0" presId="urn:microsoft.com/office/officeart/2005/8/layout/vList4"/>
    <dgm:cxn modelId="{56E1903F-7ADE-994C-81C1-559DD4EEACA7}" type="presOf" srcId="{1A2485BC-41B8-0E45-B590-015F84CCD451}" destId="{DA613339-7835-5F46-B4E6-738FB13DC406}" srcOrd="0" destOrd="0" presId="urn:microsoft.com/office/officeart/2005/8/layout/vList4"/>
    <dgm:cxn modelId="{8C1B075E-5318-0A4E-B349-091D7677E8B3}" srcId="{1A2485BC-41B8-0E45-B590-015F84CCD451}" destId="{6AD4F2AF-393E-554B-B811-D41E3D325890}" srcOrd="1" destOrd="0" parTransId="{F8EB038A-26F1-9C43-9A38-33E6BD54E2A8}" sibTransId="{F4B06426-DA46-1649-9563-FA77864A8EE7}"/>
    <dgm:cxn modelId="{FFCAC469-87D2-A447-B44B-FA21C6BB3DC5}" type="presOf" srcId="{C099AED9-1CE7-B549-9F0D-7BF00DDAB60F}" destId="{92DFEBA1-2B11-0C4B-A600-AE8520923019}" srcOrd="0" destOrd="3" presId="urn:microsoft.com/office/officeart/2005/8/layout/vList4"/>
    <dgm:cxn modelId="{DFE9F051-F731-0B4C-8DA0-604D92729852}" srcId="{1A2485BC-41B8-0E45-B590-015F84CCD451}" destId="{15CD1380-1E93-A940-BA8E-2E3F288680D1}" srcOrd="2" destOrd="0" parTransId="{AFBAE38B-5BD9-6241-B0FA-90050DB527FD}" sibTransId="{0B6A4FE1-011E-0D4A-AD3E-2D24E3ABDE22}"/>
    <dgm:cxn modelId="{604D7552-C66B-8B4C-9CD4-FF1C5E8E2D6C}" type="presOf" srcId="{34C7BAD3-7844-D743-8C5A-BB3C9C0E6F63}" destId="{732C067B-21F0-A144-BA93-B901FA98F899}" srcOrd="1" destOrd="0" presId="urn:microsoft.com/office/officeart/2005/8/layout/vList4"/>
    <dgm:cxn modelId="{52EFAF73-D900-9B4F-8C3D-13356A964133}" type="presOf" srcId="{CF364C7E-9991-024D-ADB2-EC70FD57F860}" destId="{192E4D09-DEEA-4544-8D32-E24249440803}" srcOrd="1" destOrd="4" presId="urn:microsoft.com/office/officeart/2005/8/layout/vList4"/>
    <dgm:cxn modelId="{38ECE583-C1EB-4549-B25C-86E11DF067CF}" srcId="{1A2485BC-41B8-0E45-B590-015F84CCD451}" destId="{34C7BAD3-7844-D743-8C5A-BB3C9C0E6F63}" srcOrd="3" destOrd="0" parTransId="{E4403492-09A0-C84C-AF5F-15C8FAED9EB0}" sibTransId="{862CA500-F66F-234F-AB17-99E120E68666}"/>
    <dgm:cxn modelId="{96C0988C-6AA7-8441-8A64-3A922034FE57}" type="presOf" srcId="{6AD4F2AF-393E-554B-B811-D41E3D325890}" destId="{ECBB5056-FE38-8849-B189-06804FF50B54}" srcOrd="1" destOrd="0" presId="urn:microsoft.com/office/officeart/2005/8/layout/vList4"/>
    <dgm:cxn modelId="{CEE0808D-14D6-3442-815C-02C151D1F71B}" type="presOf" srcId="{F9A454F8-B34A-A342-9C5B-7FE8AD500FB7}" destId="{192E4D09-DEEA-4544-8D32-E24249440803}" srcOrd="1" destOrd="2" presId="urn:microsoft.com/office/officeart/2005/8/layout/vList4"/>
    <dgm:cxn modelId="{BB4C9593-BD6D-9349-854C-CB008F46146A}" type="presOf" srcId="{34C7BAD3-7844-D743-8C5A-BB3C9C0E6F63}" destId="{71D0AEF1-AA8C-CF4A-A87F-BD7A5042E894}" srcOrd="0" destOrd="0" presId="urn:microsoft.com/office/officeart/2005/8/layout/vList4"/>
    <dgm:cxn modelId="{8BCEE2B1-5A35-7844-B63F-6DA6DCCF67A8}" type="presOf" srcId="{E992B900-8509-CF41-97C0-8C09B0119AE3}" destId="{192E4D09-DEEA-4544-8D32-E24249440803}" srcOrd="1" destOrd="0" presId="urn:microsoft.com/office/officeart/2005/8/layout/vList4"/>
    <dgm:cxn modelId="{497C10B2-31A5-874D-9E83-FFB2218D2403}" type="presOf" srcId="{6AD4F2AF-393E-554B-B811-D41E3D325890}" destId="{B2829B34-F328-954C-8D9B-47F4094878CF}" srcOrd="0" destOrd="0" presId="urn:microsoft.com/office/officeart/2005/8/layout/vList4"/>
    <dgm:cxn modelId="{E98F7BBA-12B1-834F-8EBE-E4C90A0DA0D7}" srcId="{E992B900-8509-CF41-97C0-8C09B0119AE3}" destId="{F9A454F8-B34A-A342-9C5B-7FE8AD500FB7}" srcOrd="1" destOrd="0" parTransId="{99E7934E-E0FD-974A-99B9-DECECEA81220}" sibTransId="{673EDD8F-CAA0-B247-AF1D-3B6789FAB800}"/>
    <dgm:cxn modelId="{6935E4BE-9488-C64E-B0AC-1798B755D6F7}" srcId="{E992B900-8509-CF41-97C0-8C09B0119AE3}" destId="{CF364C7E-9991-024D-ADB2-EC70FD57F860}" srcOrd="3" destOrd="0" parTransId="{6614DA71-560E-B54D-9C04-2E033B44A13F}" sibTransId="{F1B54174-1F8A-0444-B436-98331A4D4822}"/>
    <dgm:cxn modelId="{020060CE-BF47-1B4A-924E-4FF7100F3FB8}" srcId="{1A2485BC-41B8-0E45-B590-015F84CCD451}" destId="{E992B900-8509-CF41-97C0-8C09B0119AE3}" srcOrd="0" destOrd="0" parTransId="{4687C274-768E-8947-A408-3F91C0E7FD29}" sibTransId="{CE206571-06F2-1B4D-AFD7-36181F6E6EE6}"/>
    <dgm:cxn modelId="{DC82AACF-A950-4E46-8E79-5E13049613F7}" type="presOf" srcId="{F9A454F8-B34A-A342-9C5B-7FE8AD500FB7}" destId="{92DFEBA1-2B11-0C4B-A600-AE8520923019}" srcOrd="0" destOrd="2" presId="urn:microsoft.com/office/officeart/2005/8/layout/vList4"/>
    <dgm:cxn modelId="{AE5606D1-7892-8141-A063-208EA1F63D5B}" type="presOf" srcId="{15CD1380-1E93-A940-BA8E-2E3F288680D1}" destId="{9C369843-C185-3849-A622-B647BF05C9E1}" srcOrd="0" destOrd="0" presId="urn:microsoft.com/office/officeart/2005/8/layout/vList4"/>
    <dgm:cxn modelId="{78D411D3-6AFE-BF46-81EB-6B5584D0CBBE}" type="presOf" srcId="{B0367F4B-BFBE-4B47-9393-B282BFC92316}" destId="{192E4D09-DEEA-4544-8D32-E24249440803}" srcOrd="1" destOrd="1" presId="urn:microsoft.com/office/officeart/2005/8/layout/vList4"/>
    <dgm:cxn modelId="{AB325FDE-D5F0-5648-BCA4-8F90D8152EB7}" type="presOf" srcId="{C099AED9-1CE7-B549-9F0D-7BF00DDAB60F}" destId="{192E4D09-DEEA-4544-8D32-E24249440803}" srcOrd="1" destOrd="3" presId="urn:microsoft.com/office/officeart/2005/8/layout/vList4"/>
    <dgm:cxn modelId="{C55962E1-D3CD-FB4E-B5EB-0E5C17502076}" type="presOf" srcId="{B0367F4B-BFBE-4B47-9393-B282BFC92316}" destId="{92DFEBA1-2B11-0C4B-A600-AE8520923019}" srcOrd="0" destOrd="1" presId="urn:microsoft.com/office/officeart/2005/8/layout/vList4"/>
    <dgm:cxn modelId="{AFE379F0-6391-ED49-B2AB-61C517089EA8}" type="presOf" srcId="{CF364C7E-9991-024D-ADB2-EC70FD57F860}" destId="{92DFEBA1-2B11-0C4B-A600-AE8520923019}" srcOrd="0" destOrd="4" presId="urn:microsoft.com/office/officeart/2005/8/layout/vList4"/>
    <dgm:cxn modelId="{19598EFB-93B1-1E45-BEBE-9968F64D60F9}" srcId="{E992B900-8509-CF41-97C0-8C09B0119AE3}" destId="{B0367F4B-BFBE-4B47-9393-B282BFC92316}" srcOrd="0" destOrd="0" parTransId="{BB1D2AA1-2652-5E42-9BAE-4BC062F1B357}" sibTransId="{0D8382E1-CF2F-E946-A031-CC43A67282C0}"/>
    <dgm:cxn modelId="{474CC9FD-C927-DA4F-BC86-58D55FE8D82E}" type="presOf" srcId="{15CD1380-1E93-A940-BA8E-2E3F288680D1}" destId="{9298719B-3AA3-8440-9FD3-376FA6929413}" srcOrd="1" destOrd="0" presId="urn:microsoft.com/office/officeart/2005/8/layout/vList4"/>
    <dgm:cxn modelId="{C1DB85B3-AA4D-454C-B2D6-EF83D30E0034}" type="presParOf" srcId="{DA613339-7835-5F46-B4E6-738FB13DC406}" destId="{4798A720-00A9-B54C-ABD5-4FF64920AF5D}" srcOrd="0" destOrd="0" presId="urn:microsoft.com/office/officeart/2005/8/layout/vList4"/>
    <dgm:cxn modelId="{815C018C-02C9-E045-9D60-21C26A6AC7BE}" type="presParOf" srcId="{4798A720-00A9-B54C-ABD5-4FF64920AF5D}" destId="{92DFEBA1-2B11-0C4B-A600-AE8520923019}" srcOrd="0" destOrd="0" presId="urn:microsoft.com/office/officeart/2005/8/layout/vList4"/>
    <dgm:cxn modelId="{4229DC59-B9F6-3543-B786-D6EC2F172BE5}" type="presParOf" srcId="{4798A720-00A9-B54C-ABD5-4FF64920AF5D}" destId="{61283AD3-62C0-3D4C-B85E-B6E00C56ED1C}" srcOrd="1" destOrd="0" presId="urn:microsoft.com/office/officeart/2005/8/layout/vList4"/>
    <dgm:cxn modelId="{E98475FA-98A3-BF4F-9B57-D0C2105CFAFA}" type="presParOf" srcId="{4798A720-00A9-B54C-ABD5-4FF64920AF5D}" destId="{192E4D09-DEEA-4544-8D32-E24249440803}" srcOrd="2" destOrd="0" presId="urn:microsoft.com/office/officeart/2005/8/layout/vList4"/>
    <dgm:cxn modelId="{4DC6C984-0FCA-AB4F-BA4D-ADC0105CA40E}" type="presParOf" srcId="{DA613339-7835-5F46-B4E6-738FB13DC406}" destId="{0D90759E-2349-364C-8CBD-99D62B162A68}" srcOrd="1" destOrd="0" presId="urn:microsoft.com/office/officeart/2005/8/layout/vList4"/>
    <dgm:cxn modelId="{C3B00982-0BD7-FF4E-BC63-020F5662398F}" type="presParOf" srcId="{DA613339-7835-5F46-B4E6-738FB13DC406}" destId="{CA1E02F1-6675-674A-ADFF-583AC0BC5703}" srcOrd="2" destOrd="0" presId="urn:microsoft.com/office/officeart/2005/8/layout/vList4"/>
    <dgm:cxn modelId="{0FF0C98E-9D5D-E347-8DF9-78068BB4F7F0}" type="presParOf" srcId="{CA1E02F1-6675-674A-ADFF-583AC0BC5703}" destId="{B2829B34-F328-954C-8D9B-47F4094878CF}" srcOrd="0" destOrd="0" presId="urn:microsoft.com/office/officeart/2005/8/layout/vList4"/>
    <dgm:cxn modelId="{5FE5835A-FA06-5B44-870F-F84614D5472F}" type="presParOf" srcId="{CA1E02F1-6675-674A-ADFF-583AC0BC5703}" destId="{91C326A5-3A60-D849-89C5-C68AB53E8715}" srcOrd="1" destOrd="0" presId="urn:microsoft.com/office/officeart/2005/8/layout/vList4"/>
    <dgm:cxn modelId="{E1D721B7-72BC-E448-A8A3-E71E69992B61}" type="presParOf" srcId="{CA1E02F1-6675-674A-ADFF-583AC0BC5703}" destId="{ECBB5056-FE38-8849-B189-06804FF50B54}" srcOrd="2" destOrd="0" presId="urn:microsoft.com/office/officeart/2005/8/layout/vList4"/>
    <dgm:cxn modelId="{D4DA5BD5-B140-DD4F-B43A-B7947E509372}" type="presParOf" srcId="{DA613339-7835-5F46-B4E6-738FB13DC406}" destId="{6207DE50-577D-6645-93D7-5530E7E8B2E2}" srcOrd="3" destOrd="0" presId="urn:microsoft.com/office/officeart/2005/8/layout/vList4"/>
    <dgm:cxn modelId="{07373F2B-05BC-2540-977D-5F3C18178E39}" type="presParOf" srcId="{DA613339-7835-5F46-B4E6-738FB13DC406}" destId="{C3D27046-8673-A34A-B0B5-CA36CC75D398}" srcOrd="4" destOrd="0" presId="urn:microsoft.com/office/officeart/2005/8/layout/vList4"/>
    <dgm:cxn modelId="{BA20710A-E84D-DE42-8CB5-9D262B966921}" type="presParOf" srcId="{C3D27046-8673-A34A-B0B5-CA36CC75D398}" destId="{9C369843-C185-3849-A622-B647BF05C9E1}" srcOrd="0" destOrd="0" presId="urn:microsoft.com/office/officeart/2005/8/layout/vList4"/>
    <dgm:cxn modelId="{A146C301-3D46-B646-B9B7-F62696E66262}" type="presParOf" srcId="{C3D27046-8673-A34A-B0B5-CA36CC75D398}" destId="{86C9CB81-9962-C144-94C1-EBF90AAD8475}" srcOrd="1" destOrd="0" presId="urn:microsoft.com/office/officeart/2005/8/layout/vList4"/>
    <dgm:cxn modelId="{3A390837-CD72-5C45-A5E2-45ABB5E99738}" type="presParOf" srcId="{C3D27046-8673-A34A-B0B5-CA36CC75D398}" destId="{9298719B-3AA3-8440-9FD3-376FA6929413}" srcOrd="2" destOrd="0" presId="urn:microsoft.com/office/officeart/2005/8/layout/vList4"/>
    <dgm:cxn modelId="{B2CB6AA1-890A-B844-B103-EEF5F8B6304C}" type="presParOf" srcId="{DA613339-7835-5F46-B4E6-738FB13DC406}" destId="{176E90D4-43EE-0740-86D9-B334F9684383}" srcOrd="5" destOrd="0" presId="urn:microsoft.com/office/officeart/2005/8/layout/vList4"/>
    <dgm:cxn modelId="{E18217D0-0331-0041-ABB1-10C9AD9DB98E}" type="presParOf" srcId="{DA613339-7835-5F46-B4E6-738FB13DC406}" destId="{6C901C36-42F5-8C49-804A-D2F85DE9A4D9}" srcOrd="6" destOrd="0" presId="urn:microsoft.com/office/officeart/2005/8/layout/vList4"/>
    <dgm:cxn modelId="{3D92CDB2-6298-C84F-9794-7D4D8B356B59}" type="presParOf" srcId="{6C901C36-42F5-8C49-804A-D2F85DE9A4D9}" destId="{71D0AEF1-AA8C-CF4A-A87F-BD7A5042E894}" srcOrd="0" destOrd="0" presId="urn:microsoft.com/office/officeart/2005/8/layout/vList4"/>
    <dgm:cxn modelId="{E8459D3D-35B3-A742-BF0F-0618A0AC11F7}" type="presParOf" srcId="{6C901C36-42F5-8C49-804A-D2F85DE9A4D9}" destId="{55A06EF4-DF18-1E47-9A0E-3A83C6724D83}" srcOrd="1" destOrd="0" presId="urn:microsoft.com/office/officeart/2005/8/layout/vList4"/>
    <dgm:cxn modelId="{BCE9FA61-4789-944D-BE42-266AA2CC79CF}" type="presParOf" srcId="{6C901C36-42F5-8C49-804A-D2F85DE9A4D9}" destId="{732C067B-21F0-A144-BA93-B901FA98F899}"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972103-60E6-0448-A1FE-7E49F41A1EAB}" type="doc">
      <dgm:prSet loTypeId="urn:microsoft.com/office/officeart/2008/layout/VerticalCurvedList" loCatId="" qsTypeId="urn:microsoft.com/office/officeart/2005/8/quickstyle/simple4" qsCatId="simple" csTypeId="urn:microsoft.com/office/officeart/2005/8/colors/accent1_2" csCatId="accent1" phldr="1"/>
      <dgm:spPr/>
      <dgm:t>
        <a:bodyPr/>
        <a:lstStyle/>
        <a:p>
          <a:endParaRPr lang="es-ES_tradnl"/>
        </a:p>
      </dgm:t>
    </dgm:pt>
    <dgm:pt modelId="{B90DF88A-E1CA-0649-88B8-C362A50B7995}">
      <dgm:prSet phldrT="[Testo]" custT="1"/>
      <dgm:spPr/>
      <dgm:t>
        <a:bodyPr/>
        <a:lstStyle/>
        <a:p>
          <a:r>
            <a:rPr lang="es-ES_tradnl" sz="2200" dirty="0" err="1"/>
            <a:t>Contribution</a:t>
          </a:r>
          <a:r>
            <a:rPr lang="es-ES_tradnl" sz="2200" dirty="0"/>
            <a:t> to </a:t>
          </a:r>
          <a:r>
            <a:rPr lang="es-ES_tradnl" sz="2200" dirty="0" err="1"/>
            <a:t>founding</a:t>
          </a:r>
          <a:r>
            <a:rPr lang="es-ES_tradnl" sz="2200" dirty="0"/>
            <a:t> regional </a:t>
          </a:r>
          <a:r>
            <a:rPr lang="es-ES_tradnl" sz="2200" dirty="0" err="1"/>
            <a:t>associations</a:t>
          </a:r>
          <a:r>
            <a:rPr lang="es-ES_tradnl" sz="2200" dirty="0"/>
            <a:t> in </a:t>
          </a:r>
          <a:r>
            <a:rPr lang="es-ES_tradnl" sz="2200" dirty="0" err="1"/>
            <a:t>Africa</a:t>
          </a:r>
          <a:r>
            <a:rPr lang="es-ES_tradnl" sz="2200" dirty="0"/>
            <a:t> and </a:t>
          </a:r>
          <a:r>
            <a:rPr lang="es-ES_tradnl" sz="2200" dirty="0" err="1"/>
            <a:t>Latin</a:t>
          </a:r>
          <a:r>
            <a:rPr lang="es-ES_tradnl" sz="2200" dirty="0"/>
            <a:t> </a:t>
          </a:r>
          <a:r>
            <a:rPr lang="es-ES_tradnl" sz="2200" dirty="0" err="1"/>
            <a:t>America</a:t>
          </a:r>
          <a:endParaRPr lang="es-ES_tradnl" sz="2200" dirty="0"/>
        </a:p>
      </dgm:t>
    </dgm:pt>
    <dgm:pt modelId="{4CD3FCB4-FB0D-014C-B01B-FCA27DB2F368}" type="parTrans" cxnId="{B114BE1A-B689-1F45-9E3E-6928A7C8AD4B}">
      <dgm:prSet/>
      <dgm:spPr/>
      <dgm:t>
        <a:bodyPr/>
        <a:lstStyle/>
        <a:p>
          <a:endParaRPr lang="es-ES_tradnl"/>
        </a:p>
      </dgm:t>
    </dgm:pt>
    <dgm:pt modelId="{32EA2F56-458E-1446-8581-0F78AB10016B}" type="sibTrans" cxnId="{B114BE1A-B689-1F45-9E3E-6928A7C8AD4B}">
      <dgm:prSet/>
      <dgm:spPr/>
      <dgm:t>
        <a:bodyPr/>
        <a:lstStyle/>
        <a:p>
          <a:endParaRPr lang="es-ES_tradnl"/>
        </a:p>
      </dgm:t>
    </dgm:pt>
    <dgm:pt modelId="{8FF1B0B3-F115-1946-8360-6DBD7C8EA8A9}">
      <dgm:prSet phldrT="[Testo]" custT="1"/>
      <dgm:spPr/>
      <dgm:t>
        <a:bodyPr/>
        <a:lstStyle/>
        <a:p>
          <a:r>
            <a:rPr lang="es-ES_tradnl" sz="2200" dirty="0" err="1"/>
            <a:t>Support</a:t>
          </a:r>
          <a:r>
            <a:rPr lang="es-ES_tradnl" sz="2200" dirty="0"/>
            <a:t> </a:t>
          </a:r>
          <a:r>
            <a:rPr lang="es-ES_tradnl" sz="2200" dirty="0" err="1"/>
            <a:t>the</a:t>
          </a:r>
          <a:r>
            <a:rPr lang="es-ES_tradnl" sz="2200" dirty="0"/>
            <a:t> </a:t>
          </a:r>
          <a:r>
            <a:rPr lang="es-ES_tradnl" sz="2200" dirty="0" err="1"/>
            <a:t>development</a:t>
          </a:r>
          <a:r>
            <a:rPr lang="es-ES_tradnl" sz="2200" dirty="0"/>
            <a:t> and </a:t>
          </a:r>
          <a:r>
            <a:rPr lang="es-ES_tradnl" sz="2200" dirty="0" err="1"/>
            <a:t>qualification</a:t>
          </a:r>
          <a:r>
            <a:rPr lang="es-ES_tradnl" sz="2200" dirty="0"/>
            <a:t> of training </a:t>
          </a:r>
          <a:r>
            <a:rPr lang="es-ES_tradnl" sz="2200" dirty="0" err="1"/>
            <a:t>courses</a:t>
          </a:r>
          <a:r>
            <a:rPr lang="es-ES_tradnl" sz="2200" dirty="0"/>
            <a:t> in </a:t>
          </a:r>
          <a:r>
            <a:rPr lang="es-ES_tradnl" sz="2200" dirty="0" err="1"/>
            <a:t>different</a:t>
          </a:r>
          <a:r>
            <a:rPr lang="es-ES_tradnl" sz="2200" dirty="0"/>
            <a:t> </a:t>
          </a:r>
          <a:r>
            <a:rPr lang="es-ES_tradnl" sz="2200" dirty="0" err="1"/>
            <a:t>parts</a:t>
          </a:r>
          <a:r>
            <a:rPr lang="es-ES_tradnl" sz="2200" dirty="0"/>
            <a:t> of </a:t>
          </a:r>
          <a:r>
            <a:rPr lang="es-ES_tradnl" sz="2200" dirty="0" err="1"/>
            <a:t>the</a:t>
          </a:r>
          <a:r>
            <a:rPr lang="es-ES_tradnl" sz="2200" dirty="0"/>
            <a:t> </a:t>
          </a:r>
          <a:r>
            <a:rPr lang="es-ES_tradnl" sz="2200" dirty="0" err="1"/>
            <a:t>world</a:t>
          </a:r>
          <a:r>
            <a:rPr lang="es-ES_tradnl" sz="2200" dirty="0"/>
            <a:t> </a:t>
          </a:r>
        </a:p>
      </dgm:t>
    </dgm:pt>
    <dgm:pt modelId="{56E58855-3D47-9241-8890-41A9AA9722A6}" type="parTrans" cxnId="{78C91734-2AF3-B04E-8EDA-342E4062E31E}">
      <dgm:prSet/>
      <dgm:spPr/>
      <dgm:t>
        <a:bodyPr/>
        <a:lstStyle/>
        <a:p>
          <a:endParaRPr lang="es-ES_tradnl"/>
        </a:p>
      </dgm:t>
    </dgm:pt>
    <dgm:pt modelId="{9D3F2DA7-DCFE-074C-81FE-944E48BC84CA}" type="sibTrans" cxnId="{78C91734-2AF3-B04E-8EDA-342E4062E31E}">
      <dgm:prSet/>
      <dgm:spPr/>
      <dgm:t>
        <a:bodyPr/>
        <a:lstStyle/>
        <a:p>
          <a:endParaRPr lang="es-ES_tradnl"/>
        </a:p>
      </dgm:t>
    </dgm:pt>
    <dgm:pt modelId="{F3901175-DCD5-2E42-A61E-39A6A532EA7E}">
      <dgm:prSet phldrT="[Testo]" custT="1"/>
      <dgm:spPr/>
      <dgm:t>
        <a:bodyPr/>
        <a:lstStyle/>
        <a:p>
          <a:r>
            <a:rPr lang="es-ES_tradnl" sz="2200" dirty="0"/>
            <a:t>More global concept of social </a:t>
          </a:r>
          <a:r>
            <a:rPr lang="es-ES_tradnl" sz="2200" dirty="0" err="1"/>
            <a:t>work</a:t>
          </a:r>
          <a:endParaRPr lang="es-ES_tradnl" sz="2200" dirty="0"/>
        </a:p>
      </dgm:t>
    </dgm:pt>
    <dgm:pt modelId="{B09D2574-F152-A14C-B8DA-EB5F269DB7CE}" type="parTrans" cxnId="{7F589356-D0D9-F74D-A198-0F6F4DF2234F}">
      <dgm:prSet/>
      <dgm:spPr/>
      <dgm:t>
        <a:bodyPr/>
        <a:lstStyle/>
        <a:p>
          <a:endParaRPr lang="es-ES_tradnl"/>
        </a:p>
      </dgm:t>
    </dgm:pt>
    <dgm:pt modelId="{402DC8E1-ED6F-6F4F-ADD3-177D5596E332}" type="sibTrans" cxnId="{7F589356-D0D9-F74D-A198-0F6F4DF2234F}">
      <dgm:prSet/>
      <dgm:spPr/>
      <dgm:t>
        <a:bodyPr/>
        <a:lstStyle/>
        <a:p>
          <a:endParaRPr lang="es-ES_tradnl"/>
        </a:p>
      </dgm:t>
    </dgm:pt>
    <dgm:pt modelId="{35FD978C-BD9C-014C-9663-E373AE0B317A}" type="pres">
      <dgm:prSet presAssocID="{B3972103-60E6-0448-A1FE-7E49F41A1EAB}" presName="Name0" presStyleCnt="0">
        <dgm:presLayoutVars>
          <dgm:chMax val="7"/>
          <dgm:chPref val="7"/>
          <dgm:dir/>
        </dgm:presLayoutVars>
      </dgm:prSet>
      <dgm:spPr/>
    </dgm:pt>
    <dgm:pt modelId="{8CE3493B-48F1-1A42-A2B2-C2853DE40508}" type="pres">
      <dgm:prSet presAssocID="{B3972103-60E6-0448-A1FE-7E49F41A1EAB}" presName="Name1" presStyleCnt="0"/>
      <dgm:spPr/>
    </dgm:pt>
    <dgm:pt modelId="{0CCF417D-5BEE-C045-8FAA-FF230F140D0E}" type="pres">
      <dgm:prSet presAssocID="{B3972103-60E6-0448-A1FE-7E49F41A1EAB}" presName="cycle" presStyleCnt="0"/>
      <dgm:spPr/>
    </dgm:pt>
    <dgm:pt modelId="{C86780B2-B8AA-7249-92EA-30CDA62855C9}" type="pres">
      <dgm:prSet presAssocID="{B3972103-60E6-0448-A1FE-7E49F41A1EAB}" presName="srcNode" presStyleLbl="node1" presStyleIdx="0" presStyleCnt="3"/>
      <dgm:spPr/>
    </dgm:pt>
    <dgm:pt modelId="{1485434C-F345-9F4E-9D48-5FBBE4D14CF7}" type="pres">
      <dgm:prSet presAssocID="{B3972103-60E6-0448-A1FE-7E49F41A1EAB}" presName="conn" presStyleLbl="parChTrans1D2" presStyleIdx="0" presStyleCnt="1"/>
      <dgm:spPr/>
    </dgm:pt>
    <dgm:pt modelId="{2D9E7507-7AEE-6042-A30D-D7DA715AE9CF}" type="pres">
      <dgm:prSet presAssocID="{B3972103-60E6-0448-A1FE-7E49F41A1EAB}" presName="extraNode" presStyleLbl="node1" presStyleIdx="0" presStyleCnt="3"/>
      <dgm:spPr/>
    </dgm:pt>
    <dgm:pt modelId="{316B7613-4300-CB4F-AE3A-7A0A81C5BD7E}" type="pres">
      <dgm:prSet presAssocID="{B3972103-60E6-0448-A1FE-7E49F41A1EAB}" presName="dstNode" presStyleLbl="node1" presStyleIdx="0" presStyleCnt="3"/>
      <dgm:spPr/>
    </dgm:pt>
    <dgm:pt modelId="{68571E98-CE93-2D44-8039-2CD3262E6288}" type="pres">
      <dgm:prSet presAssocID="{B90DF88A-E1CA-0649-88B8-C362A50B7995}" presName="text_1" presStyleLbl="node1" presStyleIdx="0" presStyleCnt="3">
        <dgm:presLayoutVars>
          <dgm:bulletEnabled val="1"/>
        </dgm:presLayoutVars>
      </dgm:prSet>
      <dgm:spPr/>
    </dgm:pt>
    <dgm:pt modelId="{EBE79281-3A63-D64F-A60C-D5933AEAF300}" type="pres">
      <dgm:prSet presAssocID="{B90DF88A-E1CA-0649-88B8-C362A50B7995}" presName="accent_1" presStyleCnt="0"/>
      <dgm:spPr/>
    </dgm:pt>
    <dgm:pt modelId="{F1C247E6-75D1-EF42-9FF4-E6D42E5C9E42}" type="pres">
      <dgm:prSet presAssocID="{B90DF88A-E1CA-0649-88B8-C362A50B7995}" presName="accentRepeatNode" presStyleLbl="solidFgAcc1" presStyleIdx="0" presStyleCnt="3"/>
      <dgm:spPr/>
    </dgm:pt>
    <dgm:pt modelId="{DBC6798E-E746-2B47-867F-6519EA425D7E}" type="pres">
      <dgm:prSet presAssocID="{8FF1B0B3-F115-1946-8360-6DBD7C8EA8A9}" presName="text_2" presStyleLbl="node1" presStyleIdx="1" presStyleCnt="3">
        <dgm:presLayoutVars>
          <dgm:bulletEnabled val="1"/>
        </dgm:presLayoutVars>
      </dgm:prSet>
      <dgm:spPr/>
    </dgm:pt>
    <dgm:pt modelId="{96533910-C17E-584F-A864-A5D5F948F529}" type="pres">
      <dgm:prSet presAssocID="{8FF1B0B3-F115-1946-8360-6DBD7C8EA8A9}" presName="accent_2" presStyleCnt="0"/>
      <dgm:spPr/>
    </dgm:pt>
    <dgm:pt modelId="{CFF5BC38-4877-7248-A004-C03B2CF8A9C9}" type="pres">
      <dgm:prSet presAssocID="{8FF1B0B3-F115-1946-8360-6DBD7C8EA8A9}" presName="accentRepeatNode" presStyleLbl="solidFgAcc1" presStyleIdx="1" presStyleCnt="3"/>
      <dgm:spPr/>
    </dgm:pt>
    <dgm:pt modelId="{FD58F234-6CB5-754C-8E24-4B064FCC6E18}" type="pres">
      <dgm:prSet presAssocID="{F3901175-DCD5-2E42-A61E-39A6A532EA7E}" presName="text_3" presStyleLbl="node1" presStyleIdx="2" presStyleCnt="3">
        <dgm:presLayoutVars>
          <dgm:bulletEnabled val="1"/>
        </dgm:presLayoutVars>
      </dgm:prSet>
      <dgm:spPr/>
    </dgm:pt>
    <dgm:pt modelId="{99A7B644-1401-024B-A8B3-87B64A1C9264}" type="pres">
      <dgm:prSet presAssocID="{F3901175-DCD5-2E42-A61E-39A6A532EA7E}" presName="accent_3" presStyleCnt="0"/>
      <dgm:spPr/>
    </dgm:pt>
    <dgm:pt modelId="{B467AAF1-BE64-844D-A303-D029449D6D27}" type="pres">
      <dgm:prSet presAssocID="{F3901175-DCD5-2E42-A61E-39A6A532EA7E}" presName="accentRepeatNode" presStyleLbl="solidFgAcc1" presStyleIdx="2" presStyleCnt="3"/>
      <dgm:spPr/>
    </dgm:pt>
  </dgm:ptLst>
  <dgm:cxnLst>
    <dgm:cxn modelId="{B114BE1A-B689-1F45-9E3E-6928A7C8AD4B}" srcId="{B3972103-60E6-0448-A1FE-7E49F41A1EAB}" destId="{B90DF88A-E1CA-0649-88B8-C362A50B7995}" srcOrd="0" destOrd="0" parTransId="{4CD3FCB4-FB0D-014C-B01B-FCA27DB2F368}" sibTransId="{32EA2F56-458E-1446-8581-0F78AB10016B}"/>
    <dgm:cxn modelId="{11DC5D1B-AA55-174A-A731-EE62685EC9E1}" type="presOf" srcId="{32EA2F56-458E-1446-8581-0F78AB10016B}" destId="{1485434C-F345-9F4E-9D48-5FBBE4D14CF7}" srcOrd="0" destOrd="0" presId="urn:microsoft.com/office/officeart/2008/layout/VerticalCurvedList"/>
    <dgm:cxn modelId="{457D151D-0424-7646-9BE1-CCB7C8E98425}" type="presOf" srcId="{B3972103-60E6-0448-A1FE-7E49F41A1EAB}" destId="{35FD978C-BD9C-014C-9663-E373AE0B317A}" srcOrd="0" destOrd="0" presId="urn:microsoft.com/office/officeart/2008/layout/VerticalCurvedList"/>
    <dgm:cxn modelId="{78C91734-2AF3-B04E-8EDA-342E4062E31E}" srcId="{B3972103-60E6-0448-A1FE-7E49F41A1EAB}" destId="{8FF1B0B3-F115-1946-8360-6DBD7C8EA8A9}" srcOrd="1" destOrd="0" parTransId="{56E58855-3D47-9241-8890-41A9AA9722A6}" sibTransId="{9D3F2DA7-DCFE-074C-81FE-944E48BC84CA}"/>
    <dgm:cxn modelId="{388C6743-591F-6543-A7E2-6109D56062FE}" type="presOf" srcId="{8FF1B0B3-F115-1946-8360-6DBD7C8EA8A9}" destId="{DBC6798E-E746-2B47-867F-6519EA425D7E}" srcOrd="0" destOrd="0" presId="urn:microsoft.com/office/officeart/2008/layout/VerticalCurvedList"/>
    <dgm:cxn modelId="{7F589356-D0D9-F74D-A198-0F6F4DF2234F}" srcId="{B3972103-60E6-0448-A1FE-7E49F41A1EAB}" destId="{F3901175-DCD5-2E42-A61E-39A6A532EA7E}" srcOrd="2" destOrd="0" parTransId="{B09D2574-F152-A14C-B8DA-EB5F269DB7CE}" sibTransId="{402DC8E1-ED6F-6F4F-ADD3-177D5596E332}"/>
    <dgm:cxn modelId="{4F82F87D-59F8-8C42-8B8A-80DE4EE4246F}" type="presOf" srcId="{B90DF88A-E1CA-0649-88B8-C362A50B7995}" destId="{68571E98-CE93-2D44-8039-2CD3262E6288}" srcOrd="0" destOrd="0" presId="urn:microsoft.com/office/officeart/2008/layout/VerticalCurvedList"/>
    <dgm:cxn modelId="{DE693DFF-1797-784E-9722-2BC53FF853EB}" type="presOf" srcId="{F3901175-DCD5-2E42-A61E-39A6A532EA7E}" destId="{FD58F234-6CB5-754C-8E24-4B064FCC6E18}" srcOrd="0" destOrd="0" presId="urn:microsoft.com/office/officeart/2008/layout/VerticalCurvedList"/>
    <dgm:cxn modelId="{EEAAD66E-6565-4344-B869-BB1F3A0655CB}" type="presParOf" srcId="{35FD978C-BD9C-014C-9663-E373AE0B317A}" destId="{8CE3493B-48F1-1A42-A2B2-C2853DE40508}" srcOrd="0" destOrd="0" presId="urn:microsoft.com/office/officeart/2008/layout/VerticalCurvedList"/>
    <dgm:cxn modelId="{A08E7CD5-665C-AC44-B406-56D0C0E4E663}" type="presParOf" srcId="{8CE3493B-48F1-1A42-A2B2-C2853DE40508}" destId="{0CCF417D-5BEE-C045-8FAA-FF230F140D0E}" srcOrd="0" destOrd="0" presId="urn:microsoft.com/office/officeart/2008/layout/VerticalCurvedList"/>
    <dgm:cxn modelId="{42BB875C-E7C4-1F4C-920B-AABE5B7F6D3C}" type="presParOf" srcId="{0CCF417D-5BEE-C045-8FAA-FF230F140D0E}" destId="{C86780B2-B8AA-7249-92EA-30CDA62855C9}" srcOrd="0" destOrd="0" presId="urn:microsoft.com/office/officeart/2008/layout/VerticalCurvedList"/>
    <dgm:cxn modelId="{BB76BA51-24C5-2649-8BFB-FDD30C09F16A}" type="presParOf" srcId="{0CCF417D-5BEE-C045-8FAA-FF230F140D0E}" destId="{1485434C-F345-9F4E-9D48-5FBBE4D14CF7}" srcOrd="1" destOrd="0" presId="urn:microsoft.com/office/officeart/2008/layout/VerticalCurvedList"/>
    <dgm:cxn modelId="{C6C510D3-DA36-3D4A-9F76-5E158DE3FA0A}" type="presParOf" srcId="{0CCF417D-5BEE-C045-8FAA-FF230F140D0E}" destId="{2D9E7507-7AEE-6042-A30D-D7DA715AE9CF}" srcOrd="2" destOrd="0" presId="urn:microsoft.com/office/officeart/2008/layout/VerticalCurvedList"/>
    <dgm:cxn modelId="{4E57EFAD-DAF9-2B4C-BA79-AE1075C90888}" type="presParOf" srcId="{0CCF417D-5BEE-C045-8FAA-FF230F140D0E}" destId="{316B7613-4300-CB4F-AE3A-7A0A81C5BD7E}" srcOrd="3" destOrd="0" presId="urn:microsoft.com/office/officeart/2008/layout/VerticalCurvedList"/>
    <dgm:cxn modelId="{E8B03C62-3C14-564E-8983-9B71F5AF5A4A}" type="presParOf" srcId="{8CE3493B-48F1-1A42-A2B2-C2853DE40508}" destId="{68571E98-CE93-2D44-8039-2CD3262E6288}" srcOrd="1" destOrd="0" presId="urn:microsoft.com/office/officeart/2008/layout/VerticalCurvedList"/>
    <dgm:cxn modelId="{267599DF-A037-FF46-BCE3-885B4E933A6B}" type="presParOf" srcId="{8CE3493B-48F1-1A42-A2B2-C2853DE40508}" destId="{EBE79281-3A63-D64F-A60C-D5933AEAF300}" srcOrd="2" destOrd="0" presId="urn:microsoft.com/office/officeart/2008/layout/VerticalCurvedList"/>
    <dgm:cxn modelId="{DDBF6D80-6127-684C-A408-DA71576A8B63}" type="presParOf" srcId="{EBE79281-3A63-D64F-A60C-D5933AEAF300}" destId="{F1C247E6-75D1-EF42-9FF4-E6D42E5C9E42}" srcOrd="0" destOrd="0" presId="urn:microsoft.com/office/officeart/2008/layout/VerticalCurvedList"/>
    <dgm:cxn modelId="{E2AAD4A8-CF8B-544E-894D-859697D9A46D}" type="presParOf" srcId="{8CE3493B-48F1-1A42-A2B2-C2853DE40508}" destId="{DBC6798E-E746-2B47-867F-6519EA425D7E}" srcOrd="3" destOrd="0" presId="urn:microsoft.com/office/officeart/2008/layout/VerticalCurvedList"/>
    <dgm:cxn modelId="{FD7BD62B-CCBA-2D47-9836-44D0984A1733}" type="presParOf" srcId="{8CE3493B-48F1-1A42-A2B2-C2853DE40508}" destId="{96533910-C17E-584F-A864-A5D5F948F529}" srcOrd="4" destOrd="0" presId="urn:microsoft.com/office/officeart/2008/layout/VerticalCurvedList"/>
    <dgm:cxn modelId="{4EBE5419-85AB-A54C-9466-D08C54B9A16F}" type="presParOf" srcId="{96533910-C17E-584F-A864-A5D5F948F529}" destId="{CFF5BC38-4877-7248-A004-C03B2CF8A9C9}" srcOrd="0" destOrd="0" presId="urn:microsoft.com/office/officeart/2008/layout/VerticalCurvedList"/>
    <dgm:cxn modelId="{AFC57242-5C92-5E48-A1C1-ACF5EE30286F}" type="presParOf" srcId="{8CE3493B-48F1-1A42-A2B2-C2853DE40508}" destId="{FD58F234-6CB5-754C-8E24-4B064FCC6E18}" srcOrd="5" destOrd="0" presId="urn:microsoft.com/office/officeart/2008/layout/VerticalCurvedList"/>
    <dgm:cxn modelId="{50B05069-FDF3-CA41-8657-A5408F210F3F}" type="presParOf" srcId="{8CE3493B-48F1-1A42-A2B2-C2853DE40508}" destId="{99A7B644-1401-024B-A8B3-87B64A1C9264}" srcOrd="6" destOrd="0" presId="urn:microsoft.com/office/officeart/2008/layout/VerticalCurvedList"/>
    <dgm:cxn modelId="{F11AD048-1028-DE4E-BF2E-BC4EC6D99B75}" type="presParOf" srcId="{99A7B644-1401-024B-A8B3-87B64A1C9264}" destId="{B467AAF1-BE64-844D-A303-D029449D6D2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6AE4C6F-34EF-8142-8741-773FAE3F38C1}" type="doc">
      <dgm:prSet loTypeId="urn:microsoft.com/office/officeart/2008/layout/VerticalCurvedList" loCatId="" qsTypeId="urn:microsoft.com/office/officeart/2005/8/quickstyle/simple4" qsCatId="simple" csTypeId="urn:microsoft.com/office/officeart/2005/8/colors/accent1_2" csCatId="accent1" phldr="1"/>
      <dgm:spPr/>
      <dgm:t>
        <a:bodyPr/>
        <a:lstStyle/>
        <a:p>
          <a:endParaRPr lang="es-ES_tradnl"/>
        </a:p>
      </dgm:t>
    </dgm:pt>
    <dgm:pt modelId="{03496089-6815-0F4B-91BD-02759FA828BF}">
      <dgm:prSet>
        <dgm:style>
          <a:lnRef idx="0">
            <a:schemeClr val="accent5"/>
          </a:lnRef>
          <a:fillRef idx="3">
            <a:schemeClr val="accent5"/>
          </a:fillRef>
          <a:effectRef idx="3">
            <a:schemeClr val="accent5"/>
          </a:effectRef>
          <a:fontRef idx="minor">
            <a:schemeClr val="lt1"/>
          </a:fontRef>
        </dgm:style>
      </dgm:prSet>
      <dgm:spPr/>
      <dgm:t>
        <a:bodyPr/>
        <a:lstStyle/>
        <a:p>
          <a:r>
            <a:rPr lang="es-ES_tradnl" dirty="0"/>
            <a:t>Global Agenda </a:t>
          </a:r>
          <a:r>
            <a:rPr lang="es-ES_tradnl" dirty="0" err="1"/>
            <a:t>was</a:t>
          </a:r>
          <a:r>
            <a:rPr lang="es-ES_tradnl" dirty="0"/>
            <a:t> </a:t>
          </a:r>
          <a:r>
            <a:rPr lang="es-ES_tradnl" dirty="0" err="1"/>
            <a:t>launched</a:t>
          </a:r>
          <a:r>
            <a:rPr lang="es-ES_tradnl" dirty="0"/>
            <a:t> in 2010 </a:t>
          </a:r>
          <a:r>
            <a:rPr lang="es-ES_tradnl" dirty="0" err="1"/>
            <a:t>during</a:t>
          </a:r>
          <a:r>
            <a:rPr lang="es-ES_tradnl" dirty="0"/>
            <a:t> </a:t>
          </a:r>
          <a:br>
            <a:rPr lang="es-ES_tradnl" dirty="0"/>
          </a:br>
          <a:r>
            <a:rPr lang="es-ES_tradnl" dirty="0" err="1"/>
            <a:t>the</a:t>
          </a:r>
          <a:r>
            <a:rPr lang="es-ES_tradnl" dirty="0"/>
            <a:t> </a:t>
          </a:r>
          <a:r>
            <a:rPr lang="es-ES_tradnl" dirty="0" err="1"/>
            <a:t>international</a:t>
          </a:r>
          <a:r>
            <a:rPr lang="es-ES_tradnl" dirty="0"/>
            <a:t> </a:t>
          </a:r>
          <a:r>
            <a:rPr lang="es-ES_tradnl" dirty="0" err="1"/>
            <a:t>conference</a:t>
          </a:r>
          <a:r>
            <a:rPr lang="es-ES_tradnl" dirty="0"/>
            <a:t> in Hong Kong</a:t>
          </a:r>
          <a:endParaRPr lang="es-ES_tradnl" dirty="0">
            <a:solidFill>
              <a:srgbClr val="FF0000"/>
            </a:solidFill>
          </a:endParaRPr>
        </a:p>
      </dgm:t>
    </dgm:pt>
    <dgm:pt modelId="{F79A8A1C-1020-7047-BEB4-71629A9BAFE9}" type="sibTrans" cxnId="{B896990D-1120-ED4E-9A56-56AADB633A18}">
      <dgm:prSet/>
      <dgm:spPr/>
      <dgm:t>
        <a:bodyPr/>
        <a:lstStyle/>
        <a:p>
          <a:endParaRPr lang="it-IT"/>
        </a:p>
      </dgm:t>
    </dgm:pt>
    <dgm:pt modelId="{268CF5CC-1988-324D-9267-EF154C8573CD}" type="parTrans" cxnId="{B896990D-1120-ED4E-9A56-56AADB633A18}">
      <dgm:prSet/>
      <dgm:spPr/>
      <dgm:t>
        <a:bodyPr/>
        <a:lstStyle/>
        <a:p>
          <a:endParaRPr lang="it-IT"/>
        </a:p>
      </dgm:t>
    </dgm:pt>
    <dgm:pt modelId="{C6C5738C-1FB0-8D41-9D11-80496E280E88}">
      <dgm:prSet phldrT="[Testo]"/>
      <dgm:spPr/>
      <dgm:t>
        <a:bodyPr/>
        <a:lstStyle/>
        <a:p>
          <a:r>
            <a:rPr lang="es-ES_tradnl" dirty="0"/>
            <a:t>Social Dialogue Magazine </a:t>
          </a:r>
          <a:r>
            <a:rPr lang="es-ES_tradnl" dirty="0" err="1"/>
            <a:t>was</a:t>
          </a:r>
          <a:r>
            <a:rPr lang="es-ES_tradnl" dirty="0"/>
            <a:t> </a:t>
          </a:r>
          <a:r>
            <a:rPr lang="es-ES_tradnl" dirty="0" err="1"/>
            <a:t>established</a:t>
          </a:r>
          <a:endParaRPr lang="es-ES_tradnl" dirty="0">
            <a:solidFill>
              <a:srgbClr val="FF0000"/>
            </a:solidFill>
          </a:endParaRPr>
        </a:p>
      </dgm:t>
    </dgm:pt>
    <dgm:pt modelId="{585C8B7F-1056-984A-812A-3CD3C653D6C7}" type="sibTrans" cxnId="{73EF3A5B-8A8C-2741-A29B-78C94060F58C}">
      <dgm:prSet/>
      <dgm:spPr/>
      <dgm:t>
        <a:bodyPr/>
        <a:lstStyle/>
        <a:p>
          <a:endParaRPr lang="es-ES_tradnl"/>
        </a:p>
      </dgm:t>
    </dgm:pt>
    <dgm:pt modelId="{BB53DB00-CED8-1440-871F-B3401E966BA2}" type="parTrans" cxnId="{73EF3A5B-8A8C-2741-A29B-78C94060F58C}">
      <dgm:prSet/>
      <dgm:spPr/>
      <dgm:t>
        <a:bodyPr/>
        <a:lstStyle/>
        <a:p>
          <a:endParaRPr lang="es-ES_tradnl"/>
        </a:p>
      </dgm:t>
    </dgm:pt>
    <dgm:pt modelId="{805297E8-FEE2-2E4F-B324-D0946C4427B6}">
      <dgm:prSet custT="1">
        <dgm:style>
          <a:lnRef idx="0">
            <a:schemeClr val="accent5"/>
          </a:lnRef>
          <a:fillRef idx="3">
            <a:schemeClr val="accent5"/>
          </a:fillRef>
          <a:effectRef idx="3">
            <a:schemeClr val="accent5"/>
          </a:effectRef>
          <a:fontRef idx="minor">
            <a:schemeClr val="lt1"/>
          </a:fontRef>
        </dgm:style>
      </dgm:prSet>
      <dgm:spPr/>
      <dgm:t>
        <a:bodyPr/>
        <a:lstStyle/>
        <a:p>
          <a:r>
            <a:rPr lang="en-GB" sz="2000" dirty="0"/>
            <a:t>Innovation, in the internal organization of the </a:t>
          </a:r>
          <a:br>
            <a:rPr lang="en-GB" sz="2000" dirty="0"/>
          </a:br>
          <a:r>
            <a:rPr lang="en-GB" sz="2000" dirty="0"/>
            <a:t>EC work, in the development of more effective </a:t>
          </a:r>
          <a:br>
            <a:rPr lang="en-GB" sz="2000" dirty="0"/>
          </a:br>
          <a:r>
            <a:rPr lang="en-GB" sz="2000" dirty="0"/>
            <a:t>methods of communication between the members </a:t>
          </a:r>
          <a:br>
            <a:rPr lang="en-GB" sz="2000" dirty="0"/>
          </a:br>
          <a:r>
            <a:rPr lang="en-GB" sz="2000" dirty="0"/>
            <a:t>and the outside world</a:t>
          </a:r>
          <a:endParaRPr lang="es-ES_tradnl" sz="2000" dirty="0"/>
        </a:p>
      </dgm:t>
    </dgm:pt>
    <dgm:pt modelId="{4A6C5803-F831-924B-BED1-351BE465C518}" type="sibTrans" cxnId="{661A7FA1-3B90-AC46-B43A-21D06FB18E23}">
      <dgm:prSet/>
      <dgm:spPr/>
      <dgm:t>
        <a:bodyPr/>
        <a:lstStyle/>
        <a:p>
          <a:endParaRPr lang="es-ES_tradnl"/>
        </a:p>
      </dgm:t>
    </dgm:pt>
    <dgm:pt modelId="{B930C552-ED1D-8A43-9392-B77B0FC6C546}" type="parTrans" cxnId="{661A7FA1-3B90-AC46-B43A-21D06FB18E23}">
      <dgm:prSet/>
      <dgm:spPr/>
      <dgm:t>
        <a:bodyPr/>
        <a:lstStyle/>
        <a:p>
          <a:endParaRPr lang="es-ES_tradnl"/>
        </a:p>
      </dgm:t>
    </dgm:pt>
    <dgm:pt modelId="{882594C7-AA67-6245-8B86-570BCA862CEA}">
      <dgm:prSet phldrT="[Testo]" custT="1"/>
      <dgm:spPr/>
      <dgm:t>
        <a:bodyPr/>
        <a:lstStyle/>
        <a:p>
          <a:pPr algn="l"/>
          <a:r>
            <a:rPr lang="en-GB" sz="2000" dirty="0"/>
            <a:t>First  President from Asia, expression of the </a:t>
          </a:r>
          <a:br>
            <a:rPr lang="en-GB" sz="2000" dirty="0"/>
          </a:br>
          <a:r>
            <a:rPr lang="en-GB" sz="2000" dirty="0"/>
            <a:t>development of social work training in China and full participation in IASSW of the Chinese schools. </a:t>
          </a:r>
          <a:endParaRPr lang="es-ES_tradnl" sz="2000" dirty="0"/>
        </a:p>
      </dgm:t>
    </dgm:pt>
    <dgm:pt modelId="{2F5E700B-22D7-6B40-9423-3FA2231142C3}" type="sibTrans" cxnId="{28CE27A7-D04D-3D42-AF14-FE2E25A7BE7E}">
      <dgm:prSet/>
      <dgm:spPr/>
      <dgm:t>
        <a:bodyPr/>
        <a:lstStyle/>
        <a:p>
          <a:endParaRPr lang="es-ES_tradnl"/>
        </a:p>
      </dgm:t>
    </dgm:pt>
    <dgm:pt modelId="{26365C87-85CE-B348-85BB-903F5F75CB71}" type="parTrans" cxnId="{28CE27A7-D04D-3D42-AF14-FE2E25A7BE7E}">
      <dgm:prSet/>
      <dgm:spPr/>
      <dgm:t>
        <a:bodyPr/>
        <a:lstStyle/>
        <a:p>
          <a:endParaRPr lang="es-ES_tradnl"/>
        </a:p>
      </dgm:t>
    </dgm:pt>
    <dgm:pt modelId="{84E8BBD6-7B22-5848-B577-41952199F9D3}" type="pres">
      <dgm:prSet presAssocID="{36AE4C6F-34EF-8142-8741-773FAE3F38C1}" presName="Name0" presStyleCnt="0">
        <dgm:presLayoutVars>
          <dgm:chMax val="7"/>
          <dgm:chPref val="7"/>
          <dgm:dir/>
        </dgm:presLayoutVars>
      </dgm:prSet>
      <dgm:spPr/>
    </dgm:pt>
    <dgm:pt modelId="{132C0F27-DC60-6C4D-BC13-0B61D51855EC}" type="pres">
      <dgm:prSet presAssocID="{36AE4C6F-34EF-8142-8741-773FAE3F38C1}" presName="Name1" presStyleCnt="0"/>
      <dgm:spPr/>
    </dgm:pt>
    <dgm:pt modelId="{8EE9B9C3-C1FA-2047-A44C-D063AB9C106E}" type="pres">
      <dgm:prSet presAssocID="{36AE4C6F-34EF-8142-8741-773FAE3F38C1}" presName="cycle" presStyleCnt="0"/>
      <dgm:spPr/>
    </dgm:pt>
    <dgm:pt modelId="{AC26E666-C644-994D-AD48-D9E1A3C1286B}" type="pres">
      <dgm:prSet presAssocID="{36AE4C6F-34EF-8142-8741-773FAE3F38C1}" presName="srcNode" presStyleLbl="node1" presStyleIdx="0" presStyleCnt="4"/>
      <dgm:spPr/>
    </dgm:pt>
    <dgm:pt modelId="{15C1BEE7-97AA-9040-A7BE-5D76CB1858C2}" type="pres">
      <dgm:prSet presAssocID="{36AE4C6F-34EF-8142-8741-773FAE3F38C1}" presName="conn" presStyleLbl="parChTrans1D2" presStyleIdx="0" presStyleCnt="1"/>
      <dgm:spPr/>
    </dgm:pt>
    <dgm:pt modelId="{56B9412F-518B-9940-B7CC-9DA3D472B8CD}" type="pres">
      <dgm:prSet presAssocID="{36AE4C6F-34EF-8142-8741-773FAE3F38C1}" presName="extraNode" presStyleLbl="node1" presStyleIdx="0" presStyleCnt="4"/>
      <dgm:spPr/>
    </dgm:pt>
    <dgm:pt modelId="{D5D1859D-ADA2-5F4A-8073-7DDEEA270FAC}" type="pres">
      <dgm:prSet presAssocID="{36AE4C6F-34EF-8142-8741-773FAE3F38C1}" presName="dstNode" presStyleLbl="node1" presStyleIdx="0" presStyleCnt="4"/>
      <dgm:spPr/>
    </dgm:pt>
    <dgm:pt modelId="{8DD53956-B002-3E42-A0D1-267FE1F04681}" type="pres">
      <dgm:prSet presAssocID="{882594C7-AA67-6245-8B86-570BCA862CEA}" presName="text_1" presStyleLbl="node1" presStyleIdx="0" presStyleCnt="4" custScaleY="142572" custLinFactNeighborX="1154" custLinFactNeighborY="-20125">
        <dgm:presLayoutVars>
          <dgm:bulletEnabled val="1"/>
        </dgm:presLayoutVars>
      </dgm:prSet>
      <dgm:spPr/>
    </dgm:pt>
    <dgm:pt modelId="{FA6918B3-CA0B-F747-99CB-6BCF0D3EF553}" type="pres">
      <dgm:prSet presAssocID="{882594C7-AA67-6245-8B86-570BCA862CEA}" presName="accent_1" presStyleCnt="0"/>
      <dgm:spPr/>
    </dgm:pt>
    <dgm:pt modelId="{F4CA19B6-885B-3B49-9A82-628177A14373}" type="pres">
      <dgm:prSet presAssocID="{882594C7-AA67-6245-8B86-570BCA862CEA}" presName="accentRepeatNode" presStyleLbl="solidFgAcc1" presStyleIdx="0" presStyleCnt="4" custScaleY="118872" custLinFactNeighborX="-19054" custLinFactNeighborY="-17127"/>
      <dgm:spPr/>
    </dgm:pt>
    <dgm:pt modelId="{5FE03645-1383-4C42-9FB5-36CFBFE98BA3}" type="pres">
      <dgm:prSet presAssocID="{805297E8-FEE2-2E4F-B324-D0946C4427B6}" presName="text_2" presStyleLbl="node1" presStyleIdx="1" presStyleCnt="4" custScaleY="191088" custLinFactNeighborX="1224" custLinFactNeighborY="15698">
        <dgm:presLayoutVars>
          <dgm:bulletEnabled val="1"/>
        </dgm:presLayoutVars>
      </dgm:prSet>
      <dgm:spPr/>
    </dgm:pt>
    <dgm:pt modelId="{E095B5EC-580A-364E-934E-1AF09FDDA2A2}" type="pres">
      <dgm:prSet presAssocID="{805297E8-FEE2-2E4F-B324-D0946C4427B6}" presName="accent_2" presStyleCnt="0"/>
      <dgm:spPr/>
    </dgm:pt>
    <dgm:pt modelId="{1CE5FF08-60D9-A940-8F9A-052B2479E698}" type="pres">
      <dgm:prSet presAssocID="{805297E8-FEE2-2E4F-B324-D0946C4427B6}" presName="accentRepeatNode" presStyleLbl="solidFgAcc1" presStyleIdx="1" presStyleCnt="4" custScaleX="125933" custScaleY="153142" custLinFactNeighborX="-2284" custLinFactNeighborY="12561"/>
      <dgm:spPr/>
    </dgm:pt>
    <dgm:pt modelId="{770CC247-6AF3-5D4C-85CF-3F30C1B5EC8B}" type="pres">
      <dgm:prSet presAssocID="{C6C5738C-1FB0-8D41-9D11-80496E280E88}" presName="text_3" presStyleLbl="node1" presStyleIdx="2" presStyleCnt="4" custLinFactNeighborX="1224" custLinFactNeighborY="37110">
        <dgm:presLayoutVars>
          <dgm:bulletEnabled val="1"/>
        </dgm:presLayoutVars>
      </dgm:prSet>
      <dgm:spPr/>
    </dgm:pt>
    <dgm:pt modelId="{2A9B5162-DD4C-3849-B049-66D089C3AC94}" type="pres">
      <dgm:prSet presAssocID="{C6C5738C-1FB0-8D41-9D11-80496E280E88}" presName="accent_3" presStyleCnt="0"/>
      <dgm:spPr/>
    </dgm:pt>
    <dgm:pt modelId="{EAA6B0E8-B1BC-A544-AA75-E00CC09D4AE1}" type="pres">
      <dgm:prSet presAssocID="{C6C5738C-1FB0-8D41-9D11-80496E280E88}" presName="accentRepeatNode" presStyleLbl="solidFgAcc1" presStyleIdx="2" presStyleCnt="4" custLinFactNeighborX="-12561" custLinFactNeighborY="26261"/>
      <dgm:spPr/>
    </dgm:pt>
    <dgm:pt modelId="{FF3804EB-178C-9947-B48B-94E6EB4F545D}" type="pres">
      <dgm:prSet presAssocID="{03496089-6815-0F4B-91BD-02759FA828BF}" presName="text_4" presStyleLbl="node1" presStyleIdx="3" presStyleCnt="4" custLinFactNeighborX="1193" custLinFactNeighborY="14273">
        <dgm:presLayoutVars>
          <dgm:bulletEnabled val="1"/>
        </dgm:presLayoutVars>
      </dgm:prSet>
      <dgm:spPr/>
    </dgm:pt>
    <dgm:pt modelId="{879F1009-1CC5-A447-A4CA-53CA5880F36C}" type="pres">
      <dgm:prSet presAssocID="{03496089-6815-0F4B-91BD-02759FA828BF}" presName="accent_4" presStyleCnt="0"/>
      <dgm:spPr/>
    </dgm:pt>
    <dgm:pt modelId="{E7DE036A-AE74-9B47-96E6-E00A86901792}" type="pres">
      <dgm:prSet presAssocID="{03496089-6815-0F4B-91BD-02759FA828BF}" presName="accentRepeatNode" presStyleLbl="solidFgAcc1" presStyleIdx="3" presStyleCnt="4" custScaleX="100129" custLinFactNeighborX="-13702" custLinFactNeighborY="11418"/>
      <dgm:spPr/>
    </dgm:pt>
  </dgm:ptLst>
  <dgm:cxnLst>
    <dgm:cxn modelId="{B896990D-1120-ED4E-9A56-56AADB633A18}" srcId="{36AE4C6F-34EF-8142-8741-773FAE3F38C1}" destId="{03496089-6815-0F4B-91BD-02759FA828BF}" srcOrd="3" destOrd="0" parTransId="{268CF5CC-1988-324D-9267-EF154C8573CD}" sibTransId="{F79A8A1C-1020-7047-BEB4-71629A9BAFE9}"/>
    <dgm:cxn modelId="{2A7CDA1E-98AB-7A4F-9DEB-E9408727DC5D}" type="presOf" srcId="{805297E8-FEE2-2E4F-B324-D0946C4427B6}" destId="{5FE03645-1383-4C42-9FB5-36CFBFE98BA3}" srcOrd="0" destOrd="0" presId="urn:microsoft.com/office/officeart/2008/layout/VerticalCurvedList"/>
    <dgm:cxn modelId="{73EF3A5B-8A8C-2741-A29B-78C94060F58C}" srcId="{36AE4C6F-34EF-8142-8741-773FAE3F38C1}" destId="{C6C5738C-1FB0-8D41-9D11-80496E280E88}" srcOrd="2" destOrd="0" parTransId="{BB53DB00-CED8-1440-871F-B3401E966BA2}" sibTransId="{585C8B7F-1056-984A-812A-3CD3C653D6C7}"/>
    <dgm:cxn modelId="{2EFEF282-4F24-6A43-9E09-8BBDD9A4553D}" type="presOf" srcId="{36AE4C6F-34EF-8142-8741-773FAE3F38C1}" destId="{84E8BBD6-7B22-5848-B577-41952199F9D3}" srcOrd="0" destOrd="0" presId="urn:microsoft.com/office/officeart/2008/layout/VerticalCurvedList"/>
    <dgm:cxn modelId="{1B41A390-32B0-3846-95E5-93C52E517A23}" type="presOf" srcId="{C6C5738C-1FB0-8D41-9D11-80496E280E88}" destId="{770CC247-6AF3-5D4C-85CF-3F30C1B5EC8B}" srcOrd="0" destOrd="0" presId="urn:microsoft.com/office/officeart/2008/layout/VerticalCurvedList"/>
    <dgm:cxn modelId="{661A7FA1-3B90-AC46-B43A-21D06FB18E23}" srcId="{36AE4C6F-34EF-8142-8741-773FAE3F38C1}" destId="{805297E8-FEE2-2E4F-B324-D0946C4427B6}" srcOrd="1" destOrd="0" parTransId="{B930C552-ED1D-8A43-9392-B77B0FC6C546}" sibTransId="{4A6C5803-F831-924B-BED1-351BE465C518}"/>
    <dgm:cxn modelId="{28CE27A7-D04D-3D42-AF14-FE2E25A7BE7E}" srcId="{36AE4C6F-34EF-8142-8741-773FAE3F38C1}" destId="{882594C7-AA67-6245-8B86-570BCA862CEA}" srcOrd="0" destOrd="0" parTransId="{26365C87-85CE-B348-85BB-903F5F75CB71}" sibTransId="{2F5E700B-22D7-6B40-9423-3FA2231142C3}"/>
    <dgm:cxn modelId="{E8050FD2-F72F-FA40-ABE4-7DDE4A3BC182}" type="presOf" srcId="{03496089-6815-0F4B-91BD-02759FA828BF}" destId="{FF3804EB-178C-9947-B48B-94E6EB4F545D}" srcOrd="0" destOrd="0" presId="urn:microsoft.com/office/officeart/2008/layout/VerticalCurvedList"/>
    <dgm:cxn modelId="{FAF2B9ED-432B-9C44-B0D9-A448FF246DB7}" type="presOf" srcId="{2F5E700B-22D7-6B40-9423-3FA2231142C3}" destId="{15C1BEE7-97AA-9040-A7BE-5D76CB1858C2}" srcOrd="0" destOrd="0" presId="urn:microsoft.com/office/officeart/2008/layout/VerticalCurvedList"/>
    <dgm:cxn modelId="{ECABAEF4-62B6-7F4A-B85F-FEAA57481F31}" type="presOf" srcId="{882594C7-AA67-6245-8B86-570BCA862CEA}" destId="{8DD53956-B002-3E42-A0D1-267FE1F04681}" srcOrd="0" destOrd="0" presId="urn:microsoft.com/office/officeart/2008/layout/VerticalCurvedList"/>
    <dgm:cxn modelId="{FDF1805C-AA43-784F-AF32-5A3210022CC0}" type="presParOf" srcId="{84E8BBD6-7B22-5848-B577-41952199F9D3}" destId="{132C0F27-DC60-6C4D-BC13-0B61D51855EC}" srcOrd="0" destOrd="0" presId="urn:microsoft.com/office/officeart/2008/layout/VerticalCurvedList"/>
    <dgm:cxn modelId="{C4F850C6-69FA-BC4A-A9BC-F19327871C4B}" type="presParOf" srcId="{132C0F27-DC60-6C4D-BC13-0B61D51855EC}" destId="{8EE9B9C3-C1FA-2047-A44C-D063AB9C106E}" srcOrd="0" destOrd="0" presId="urn:microsoft.com/office/officeart/2008/layout/VerticalCurvedList"/>
    <dgm:cxn modelId="{4FA880A4-2956-5748-9A6E-08FB00FD6C9A}" type="presParOf" srcId="{8EE9B9C3-C1FA-2047-A44C-D063AB9C106E}" destId="{AC26E666-C644-994D-AD48-D9E1A3C1286B}" srcOrd="0" destOrd="0" presId="urn:microsoft.com/office/officeart/2008/layout/VerticalCurvedList"/>
    <dgm:cxn modelId="{B595FAA3-7CC6-A244-986C-B131D9A6F10D}" type="presParOf" srcId="{8EE9B9C3-C1FA-2047-A44C-D063AB9C106E}" destId="{15C1BEE7-97AA-9040-A7BE-5D76CB1858C2}" srcOrd="1" destOrd="0" presId="urn:microsoft.com/office/officeart/2008/layout/VerticalCurvedList"/>
    <dgm:cxn modelId="{24ECCA6C-0C8F-0347-A02F-CD9AF3B8E166}" type="presParOf" srcId="{8EE9B9C3-C1FA-2047-A44C-D063AB9C106E}" destId="{56B9412F-518B-9940-B7CC-9DA3D472B8CD}" srcOrd="2" destOrd="0" presId="urn:microsoft.com/office/officeart/2008/layout/VerticalCurvedList"/>
    <dgm:cxn modelId="{24EAEFC7-0833-F14A-B390-6921BFBC6BAC}" type="presParOf" srcId="{8EE9B9C3-C1FA-2047-A44C-D063AB9C106E}" destId="{D5D1859D-ADA2-5F4A-8073-7DDEEA270FAC}" srcOrd="3" destOrd="0" presId="urn:microsoft.com/office/officeart/2008/layout/VerticalCurvedList"/>
    <dgm:cxn modelId="{CD5D9244-B635-BC41-952C-6F6943DCFDDD}" type="presParOf" srcId="{132C0F27-DC60-6C4D-BC13-0B61D51855EC}" destId="{8DD53956-B002-3E42-A0D1-267FE1F04681}" srcOrd="1" destOrd="0" presId="urn:microsoft.com/office/officeart/2008/layout/VerticalCurvedList"/>
    <dgm:cxn modelId="{8CEA2DF8-3A25-7F4E-943F-66B5B23A4EBF}" type="presParOf" srcId="{132C0F27-DC60-6C4D-BC13-0B61D51855EC}" destId="{FA6918B3-CA0B-F747-99CB-6BCF0D3EF553}" srcOrd="2" destOrd="0" presId="urn:microsoft.com/office/officeart/2008/layout/VerticalCurvedList"/>
    <dgm:cxn modelId="{298236F0-BAFE-2247-8B53-1707888F4CB0}" type="presParOf" srcId="{FA6918B3-CA0B-F747-99CB-6BCF0D3EF553}" destId="{F4CA19B6-885B-3B49-9A82-628177A14373}" srcOrd="0" destOrd="0" presId="urn:microsoft.com/office/officeart/2008/layout/VerticalCurvedList"/>
    <dgm:cxn modelId="{102CF526-D9F1-0545-9B87-F7E23BF8728C}" type="presParOf" srcId="{132C0F27-DC60-6C4D-BC13-0B61D51855EC}" destId="{5FE03645-1383-4C42-9FB5-36CFBFE98BA3}" srcOrd="3" destOrd="0" presId="urn:microsoft.com/office/officeart/2008/layout/VerticalCurvedList"/>
    <dgm:cxn modelId="{92E2C045-0359-AE49-B949-7536A3A368C8}" type="presParOf" srcId="{132C0F27-DC60-6C4D-BC13-0B61D51855EC}" destId="{E095B5EC-580A-364E-934E-1AF09FDDA2A2}" srcOrd="4" destOrd="0" presId="urn:microsoft.com/office/officeart/2008/layout/VerticalCurvedList"/>
    <dgm:cxn modelId="{7B5114D1-7361-C74B-8561-D960042A986E}" type="presParOf" srcId="{E095B5EC-580A-364E-934E-1AF09FDDA2A2}" destId="{1CE5FF08-60D9-A940-8F9A-052B2479E698}" srcOrd="0" destOrd="0" presId="urn:microsoft.com/office/officeart/2008/layout/VerticalCurvedList"/>
    <dgm:cxn modelId="{2B8A23C7-D404-8C4D-B89C-5707756CA88B}" type="presParOf" srcId="{132C0F27-DC60-6C4D-BC13-0B61D51855EC}" destId="{770CC247-6AF3-5D4C-85CF-3F30C1B5EC8B}" srcOrd="5" destOrd="0" presId="urn:microsoft.com/office/officeart/2008/layout/VerticalCurvedList"/>
    <dgm:cxn modelId="{DF8C5625-466D-744C-AFF8-F3B2C9464249}" type="presParOf" srcId="{132C0F27-DC60-6C4D-BC13-0B61D51855EC}" destId="{2A9B5162-DD4C-3849-B049-66D089C3AC94}" srcOrd="6" destOrd="0" presId="urn:microsoft.com/office/officeart/2008/layout/VerticalCurvedList"/>
    <dgm:cxn modelId="{4B3FC9A5-7F95-9840-BCC1-D8A2FC0DBF89}" type="presParOf" srcId="{2A9B5162-DD4C-3849-B049-66D089C3AC94}" destId="{EAA6B0E8-B1BC-A544-AA75-E00CC09D4AE1}" srcOrd="0" destOrd="0" presId="urn:microsoft.com/office/officeart/2008/layout/VerticalCurvedList"/>
    <dgm:cxn modelId="{52FC55D3-9150-2A48-B09B-B0272D3CAD17}" type="presParOf" srcId="{132C0F27-DC60-6C4D-BC13-0B61D51855EC}" destId="{FF3804EB-178C-9947-B48B-94E6EB4F545D}" srcOrd="7" destOrd="0" presId="urn:microsoft.com/office/officeart/2008/layout/VerticalCurvedList"/>
    <dgm:cxn modelId="{C668F765-DF61-CA46-826F-2112D7E6C5C2}" type="presParOf" srcId="{132C0F27-DC60-6C4D-BC13-0B61D51855EC}" destId="{879F1009-1CC5-A447-A4CA-53CA5880F36C}" srcOrd="8" destOrd="0" presId="urn:microsoft.com/office/officeart/2008/layout/VerticalCurvedList"/>
    <dgm:cxn modelId="{290C7893-9904-9D48-B731-4416A11A6C36}" type="presParOf" srcId="{879F1009-1CC5-A447-A4CA-53CA5880F36C}" destId="{E7DE036A-AE74-9B47-96E6-E00A8690179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ED659-C911-5D49-AC45-366C1053BBC3}">
      <dsp:nvSpPr>
        <dsp:cNvPr id="0" name=""/>
        <dsp:cNvSpPr/>
      </dsp:nvSpPr>
      <dsp:spPr>
        <a:xfrm rot="16200000">
          <a:off x="-94946" y="121937"/>
          <a:ext cx="3997325" cy="3753449"/>
        </a:xfrm>
        <a:prstGeom prst="flowChartManualOperati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0" tIns="0" rIns="139700" bIns="0" numCol="1" spcCol="1270" anchor="ctr" anchorCtr="0">
          <a:noAutofit/>
        </a:bodyPr>
        <a:lstStyle/>
        <a:p>
          <a:pPr marL="0" lvl="0" indent="0" algn="l" defTabSz="977900">
            <a:lnSpc>
              <a:spcPct val="100000"/>
            </a:lnSpc>
            <a:spcBef>
              <a:spcPct val="0"/>
            </a:spcBef>
            <a:spcAft>
              <a:spcPct val="35000"/>
            </a:spcAft>
            <a:buNone/>
          </a:pPr>
          <a:r>
            <a:rPr lang="en-GB" sz="2200" kern="1200" dirty="0">
              <a:solidFill>
                <a:srgbClr val="A9D18E"/>
              </a:solidFill>
            </a:rPr>
            <a:t>SOCIAL INJUSTICE</a:t>
          </a:r>
          <a:br>
            <a:rPr lang="en-GB" sz="2200" kern="1200" dirty="0"/>
          </a:br>
          <a:r>
            <a:rPr lang="en-GB" sz="2200" kern="1200" dirty="0"/>
            <a:t>is a consequence of an unjust economic system that operates worldwide and therefore needs to be faced at the global level</a:t>
          </a:r>
          <a:endParaRPr lang="es-ES_tradnl" sz="2200" kern="1200" dirty="0"/>
        </a:p>
      </dsp:txBody>
      <dsp:txXfrm rot="5400000">
        <a:off x="26992" y="799464"/>
        <a:ext cx="3753449" cy="2398395"/>
      </dsp:txXfrm>
    </dsp:sp>
    <dsp:sp modelId="{03F29973-C758-FF40-9196-5B0C66DDC397}">
      <dsp:nvSpPr>
        <dsp:cNvPr id="0" name=""/>
        <dsp:cNvSpPr/>
      </dsp:nvSpPr>
      <dsp:spPr>
        <a:xfrm rot="16200000">
          <a:off x="3743752" y="121937"/>
          <a:ext cx="3997325" cy="3753449"/>
        </a:xfrm>
        <a:prstGeom prst="flowChartManualOperati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9700" tIns="0" rIns="139700" bIns="0" numCol="1" spcCol="1270" anchor="ctr" anchorCtr="0">
          <a:noAutofit/>
        </a:bodyPr>
        <a:lstStyle/>
        <a:p>
          <a:pPr marL="0" lvl="0" indent="0" algn="l" defTabSz="977900">
            <a:lnSpc>
              <a:spcPct val="100000"/>
            </a:lnSpc>
            <a:spcBef>
              <a:spcPct val="0"/>
            </a:spcBef>
            <a:spcAft>
              <a:spcPct val="35000"/>
            </a:spcAft>
            <a:buNone/>
          </a:pPr>
          <a:r>
            <a:rPr lang="en-GB" sz="2200" kern="1200" dirty="0">
              <a:solidFill>
                <a:schemeClr val="accent6">
                  <a:lumMod val="60000"/>
                  <a:lumOff val="40000"/>
                </a:schemeClr>
              </a:solidFill>
            </a:rPr>
            <a:t>SOCIAL WORKERS </a:t>
          </a:r>
          <a:br>
            <a:rPr lang="en-GB" sz="2200" kern="1200" dirty="0">
              <a:solidFill>
                <a:schemeClr val="accent6">
                  <a:lumMod val="60000"/>
                  <a:lumOff val="40000"/>
                </a:schemeClr>
              </a:solidFill>
            </a:rPr>
          </a:br>
          <a:r>
            <a:rPr lang="en-GB" sz="2200" kern="1200" dirty="0"/>
            <a:t>need to have an idealistic social conscience that acknowledges the </a:t>
          </a:r>
          <a:br>
            <a:rPr lang="en-GB" sz="2200" kern="1200" dirty="0"/>
          </a:br>
          <a:r>
            <a:rPr lang="en-GB" sz="2200" kern="1200" dirty="0"/>
            <a:t>interdependence of human beings, fights against the philosophy of individualism </a:t>
          </a:r>
          <a:endParaRPr lang="es-ES_tradnl" sz="2200" kern="1200" dirty="0"/>
        </a:p>
      </dsp:txBody>
      <dsp:txXfrm rot="5400000">
        <a:off x="3865690" y="799464"/>
        <a:ext cx="3753449" cy="23983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28881-0A6F-7148-BD23-E5B36B8C5971}">
      <dsp:nvSpPr>
        <dsp:cNvPr id="0" name=""/>
        <dsp:cNvSpPr/>
      </dsp:nvSpPr>
      <dsp:spPr>
        <a:xfrm>
          <a:off x="38724" y="0"/>
          <a:ext cx="2453646" cy="2689451"/>
        </a:xfrm>
        <a:prstGeom prst="roundRect">
          <a:avLst>
            <a:gd name="adj" fmla="val 5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44577" rIns="57785" bIns="0" numCol="1" spcCol="1270" anchor="t" anchorCtr="0">
          <a:noAutofit/>
        </a:bodyPr>
        <a:lstStyle/>
        <a:p>
          <a:pPr marL="0" lvl="0" indent="0" algn="r" defTabSz="577850">
            <a:lnSpc>
              <a:spcPct val="90000"/>
            </a:lnSpc>
            <a:spcBef>
              <a:spcPct val="0"/>
            </a:spcBef>
            <a:spcAft>
              <a:spcPct val="35000"/>
            </a:spcAft>
            <a:buNone/>
          </a:pPr>
          <a:endParaRPr lang="es-ES_tradnl" sz="1300" kern="1200" dirty="0"/>
        </a:p>
      </dsp:txBody>
      <dsp:txXfrm rot="16200000">
        <a:off x="-818586" y="857310"/>
        <a:ext cx="2205350" cy="490729"/>
      </dsp:txXfrm>
    </dsp:sp>
    <dsp:sp modelId="{6209AAC8-757E-414D-B32B-A378A4181D1E}">
      <dsp:nvSpPr>
        <dsp:cNvPr id="0" name=""/>
        <dsp:cNvSpPr/>
      </dsp:nvSpPr>
      <dsp:spPr>
        <a:xfrm>
          <a:off x="529453" y="0"/>
          <a:ext cx="1827966" cy="2689451"/>
        </a:xfrm>
        <a:prstGeom prst="rect">
          <a:avLst/>
        </a:prstGeom>
        <a:noFill/>
        <a:ln>
          <a:noFill/>
        </a:ln>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100000"/>
            </a:lnSpc>
            <a:spcBef>
              <a:spcPct val="0"/>
            </a:spcBef>
            <a:spcAft>
              <a:spcPct val="35000"/>
            </a:spcAft>
            <a:buNone/>
          </a:pPr>
          <a:r>
            <a:rPr lang="es-ES_tradnl" sz="1800" kern="1200" dirty="0" err="1"/>
            <a:t>Restored</a:t>
          </a:r>
          <a:r>
            <a:rPr lang="es-ES_tradnl" sz="1800" kern="1200" dirty="0"/>
            <a:t> </a:t>
          </a:r>
          <a:r>
            <a:rPr lang="es-ES_tradnl" sz="1800" kern="1200" dirty="0" err="1"/>
            <a:t>the</a:t>
          </a:r>
          <a:r>
            <a:rPr lang="es-ES_tradnl" sz="1800" kern="1200" dirty="0"/>
            <a:t> </a:t>
          </a:r>
          <a:r>
            <a:rPr lang="es-ES_tradnl" sz="1800" kern="1200" dirty="0" err="1"/>
            <a:t>vitality</a:t>
          </a:r>
          <a:r>
            <a:rPr lang="es-ES_tradnl" sz="1800" kern="1200" dirty="0"/>
            <a:t> of </a:t>
          </a:r>
          <a:r>
            <a:rPr lang="es-ES_tradnl" sz="1800" kern="1200" dirty="0" err="1"/>
            <a:t>the</a:t>
          </a:r>
          <a:r>
            <a:rPr lang="es-ES_tradnl" sz="1800" kern="1200" dirty="0"/>
            <a:t> </a:t>
          </a:r>
          <a:r>
            <a:rPr lang="es-ES_tradnl" sz="1800" kern="1200" dirty="0" err="1"/>
            <a:t>organization</a:t>
          </a:r>
          <a:r>
            <a:rPr lang="es-ES_tradnl" sz="1800" kern="1200" dirty="0"/>
            <a:t>, </a:t>
          </a:r>
          <a:r>
            <a:rPr lang="es-ES_tradnl" sz="1800" kern="1200" dirty="0" err="1"/>
            <a:t>rebuilding</a:t>
          </a:r>
          <a:r>
            <a:rPr lang="es-ES_tradnl" sz="1800" kern="1200" dirty="0"/>
            <a:t> </a:t>
          </a:r>
          <a:r>
            <a:rPr lang="es-ES_tradnl" sz="1800" kern="1200" dirty="0" err="1"/>
            <a:t>the</a:t>
          </a:r>
          <a:r>
            <a:rPr lang="es-ES_tradnl" sz="1800" kern="1200" dirty="0"/>
            <a:t> </a:t>
          </a:r>
          <a:r>
            <a:rPr lang="es-ES_tradnl" sz="1800" kern="1200" dirty="0" err="1"/>
            <a:t>bonds</a:t>
          </a:r>
          <a:r>
            <a:rPr lang="es-ES_tradnl" sz="1800" kern="1200" dirty="0"/>
            <a:t> </a:t>
          </a:r>
          <a:r>
            <a:rPr lang="es-ES_tradnl" sz="1800" kern="1200" dirty="0" err="1"/>
            <a:t>broken</a:t>
          </a:r>
          <a:r>
            <a:rPr lang="es-ES_tradnl" sz="1800" kern="1200" dirty="0"/>
            <a:t> </a:t>
          </a:r>
          <a:r>
            <a:rPr lang="es-ES_tradnl" sz="1800" kern="1200" dirty="0" err="1"/>
            <a:t>during</a:t>
          </a:r>
          <a:r>
            <a:rPr lang="es-ES_tradnl" sz="1800" kern="1200" dirty="0"/>
            <a:t> </a:t>
          </a:r>
          <a:r>
            <a:rPr lang="es-ES_tradnl" sz="1800" kern="1200" dirty="0" err="1"/>
            <a:t>the</a:t>
          </a:r>
          <a:r>
            <a:rPr lang="es-ES_tradnl" sz="1800" kern="1200" dirty="0"/>
            <a:t> 2nd </a:t>
          </a:r>
          <a:r>
            <a:rPr lang="es-ES_tradnl" sz="1800" kern="1200" dirty="0" err="1"/>
            <a:t>world</a:t>
          </a:r>
          <a:r>
            <a:rPr lang="es-ES_tradnl" sz="1800" kern="1200" dirty="0"/>
            <a:t> </a:t>
          </a:r>
          <a:r>
            <a:rPr lang="es-ES_tradnl" sz="1800" kern="1200" dirty="0" err="1"/>
            <a:t>war</a:t>
          </a:r>
          <a:r>
            <a:rPr lang="es-ES_tradnl" sz="1800" kern="1200" dirty="0"/>
            <a:t>.</a:t>
          </a:r>
        </a:p>
        <a:p>
          <a:pPr marL="0" lvl="0" indent="0" algn="l" defTabSz="800100">
            <a:lnSpc>
              <a:spcPct val="100000"/>
            </a:lnSpc>
            <a:spcBef>
              <a:spcPct val="0"/>
            </a:spcBef>
            <a:spcAft>
              <a:spcPct val="35000"/>
            </a:spcAft>
            <a:buNone/>
          </a:pPr>
          <a:r>
            <a:rPr lang="es-ES_tradnl" sz="1800" u="sng" kern="1200" dirty="0" err="1">
              <a:solidFill>
                <a:srgbClr val="F4B183"/>
              </a:solidFill>
            </a:rPr>
            <a:t>Conference</a:t>
          </a:r>
          <a:r>
            <a:rPr lang="es-ES_tradnl" sz="1800" u="sng" kern="1200" dirty="0">
              <a:solidFill>
                <a:srgbClr val="F4B183"/>
              </a:solidFill>
            </a:rPr>
            <a:t> </a:t>
          </a:r>
          <a:br>
            <a:rPr lang="es-ES_tradnl" sz="1800" u="sng" kern="1200" dirty="0">
              <a:solidFill>
                <a:srgbClr val="F4B183"/>
              </a:solidFill>
            </a:rPr>
          </a:br>
          <a:r>
            <a:rPr lang="es-ES_tradnl" sz="1800" u="sng" kern="1200" dirty="0">
              <a:solidFill>
                <a:srgbClr val="F4B183"/>
              </a:solidFill>
            </a:rPr>
            <a:t>in Paris 1950</a:t>
          </a:r>
        </a:p>
      </dsp:txBody>
      <dsp:txXfrm>
        <a:off x="529453" y="0"/>
        <a:ext cx="1827966" cy="2689451"/>
      </dsp:txXfrm>
    </dsp:sp>
    <dsp:sp modelId="{8DA1C545-0F04-C545-BF16-373E81AE3E96}">
      <dsp:nvSpPr>
        <dsp:cNvPr id="0" name=""/>
        <dsp:cNvSpPr/>
      </dsp:nvSpPr>
      <dsp:spPr>
        <a:xfrm>
          <a:off x="2540094" y="57724"/>
          <a:ext cx="2453646" cy="3563047"/>
        </a:xfrm>
        <a:prstGeom prst="roundRect">
          <a:avLst>
            <a:gd name="adj" fmla="val 5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44577" rIns="57785" bIns="0" numCol="1" spcCol="1270" anchor="t" anchorCtr="0">
          <a:noAutofit/>
        </a:bodyPr>
        <a:lstStyle/>
        <a:p>
          <a:pPr marL="0" lvl="0" indent="0" algn="r" defTabSz="577850">
            <a:lnSpc>
              <a:spcPct val="90000"/>
            </a:lnSpc>
            <a:spcBef>
              <a:spcPct val="0"/>
            </a:spcBef>
            <a:spcAft>
              <a:spcPct val="35000"/>
            </a:spcAft>
            <a:buNone/>
          </a:pPr>
          <a:endParaRPr lang="es-ES_tradnl" sz="1300" kern="1200" dirty="0"/>
        </a:p>
        <a:p>
          <a:pPr marL="0" lvl="0" indent="0" algn="r" defTabSz="577850">
            <a:lnSpc>
              <a:spcPct val="90000"/>
            </a:lnSpc>
            <a:spcBef>
              <a:spcPct val="0"/>
            </a:spcBef>
            <a:spcAft>
              <a:spcPct val="35000"/>
            </a:spcAft>
            <a:buNone/>
          </a:pPr>
          <a:endParaRPr lang="es-ES_tradnl" sz="1300" kern="1200" dirty="0"/>
        </a:p>
      </dsp:txBody>
      <dsp:txXfrm rot="16200000">
        <a:off x="1324609" y="1273209"/>
        <a:ext cx="2921699" cy="490729"/>
      </dsp:txXfrm>
    </dsp:sp>
    <dsp:sp modelId="{E15BFE9B-8798-6247-91B0-E4FE85327DEC}">
      <dsp:nvSpPr>
        <dsp:cNvPr id="0" name=""/>
        <dsp:cNvSpPr/>
      </dsp:nvSpPr>
      <dsp:spPr>
        <a:xfrm rot="5400000">
          <a:off x="2335913" y="1890684"/>
          <a:ext cx="432898" cy="368046"/>
        </a:xfrm>
        <a:prstGeom prst="flowChartExtract">
          <a:avLst/>
        </a:prstGeom>
        <a:solidFill>
          <a:schemeClr val="lt1">
            <a:hueOff val="0"/>
            <a:satOff val="0"/>
            <a:lumOff val="0"/>
            <a:alphaOff val="0"/>
          </a:schemeClr>
        </a:solidFill>
        <a:ln w="6350" cap="flat" cmpd="sng" algn="ctr">
          <a:solidFill>
            <a:schemeClr val="accent2">
              <a:lumMod val="75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9A1DD6E-C622-B545-93C9-D9590FFD3C9A}">
      <dsp:nvSpPr>
        <dsp:cNvPr id="0" name=""/>
        <dsp:cNvSpPr/>
      </dsp:nvSpPr>
      <dsp:spPr>
        <a:xfrm>
          <a:off x="3030823" y="57724"/>
          <a:ext cx="1827966" cy="3563047"/>
        </a:xfrm>
        <a:prstGeom prst="rect">
          <a:avLst/>
        </a:prstGeom>
        <a:noFill/>
        <a:ln>
          <a:noFill/>
        </a:ln>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58293" rIns="0" bIns="0" numCol="1" spcCol="1270" anchor="t" anchorCtr="0">
          <a:noAutofit/>
        </a:bodyPr>
        <a:lstStyle/>
        <a:p>
          <a:pPr marL="0" lvl="0" indent="0" algn="l" defTabSz="755650">
            <a:lnSpc>
              <a:spcPct val="100000"/>
            </a:lnSpc>
            <a:spcBef>
              <a:spcPct val="0"/>
            </a:spcBef>
            <a:spcAft>
              <a:spcPct val="35000"/>
            </a:spcAft>
            <a:buNone/>
          </a:pPr>
          <a:r>
            <a:rPr lang="en-GB" sz="1700" kern="1200" dirty="0"/>
            <a:t>Collaboration as a Non-Governmental Organization (NGO) by the United Nations (UN) </a:t>
          </a:r>
          <a:br>
            <a:rPr lang="en-GB" sz="1700" kern="1200" dirty="0"/>
          </a:br>
          <a:r>
            <a:rPr lang="en-GB" sz="1700" kern="1200" dirty="0"/>
            <a:t>with consultative status within </a:t>
          </a:r>
          <a:br>
            <a:rPr lang="en-GB" sz="1700" kern="1200" dirty="0"/>
          </a:br>
          <a:r>
            <a:rPr lang="en-GB" sz="1700" kern="1200" dirty="0"/>
            <a:t>the Economic </a:t>
          </a:r>
          <a:br>
            <a:rPr lang="en-GB" sz="1700" kern="1200" dirty="0"/>
          </a:br>
          <a:r>
            <a:rPr lang="en-GB" sz="1700" kern="1200" dirty="0"/>
            <a:t>and Social Council (ECOSOC).</a:t>
          </a:r>
          <a:r>
            <a:rPr lang="es-ES_tradnl" sz="1700" kern="1200" dirty="0"/>
            <a:t> </a:t>
          </a:r>
        </a:p>
        <a:p>
          <a:pPr marL="0" lvl="0" indent="0" algn="l" defTabSz="755650">
            <a:lnSpc>
              <a:spcPct val="100000"/>
            </a:lnSpc>
            <a:spcBef>
              <a:spcPct val="0"/>
            </a:spcBef>
            <a:spcAft>
              <a:spcPct val="35000"/>
            </a:spcAft>
            <a:buNone/>
          </a:pPr>
          <a:r>
            <a:rPr lang="es-ES_tradnl" sz="1700" kern="1200" dirty="0">
              <a:solidFill>
                <a:srgbClr val="F4B183"/>
              </a:solidFill>
            </a:rPr>
            <a:t>Fundamental role of Katherine Kendall</a:t>
          </a:r>
        </a:p>
      </dsp:txBody>
      <dsp:txXfrm>
        <a:off x="3030823" y="57724"/>
        <a:ext cx="1827966" cy="3563047"/>
      </dsp:txXfrm>
    </dsp:sp>
    <dsp:sp modelId="{5454E507-F3A6-A44A-A107-076AC3B6A56F}">
      <dsp:nvSpPr>
        <dsp:cNvPr id="0" name=""/>
        <dsp:cNvSpPr/>
      </dsp:nvSpPr>
      <dsp:spPr>
        <a:xfrm>
          <a:off x="5079618" y="57724"/>
          <a:ext cx="2453646" cy="4024873"/>
        </a:xfrm>
        <a:prstGeom prst="roundRect">
          <a:avLst>
            <a:gd name="adj" fmla="val 5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44577" rIns="57785" bIns="0" numCol="1" spcCol="1270" anchor="t" anchorCtr="0">
          <a:noAutofit/>
          <a:sp3d/>
        </a:bodyPr>
        <a:lstStyle/>
        <a:p>
          <a:pPr marL="0" lvl="0" indent="0" algn="r" defTabSz="577850">
            <a:lnSpc>
              <a:spcPct val="90000"/>
            </a:lnSpc>
            <a:spcBef>
              <a:spcPct val="0"/>
            </a:spcBef>
            <a:spcAft>
              <a:spcPct val="35000"/>
            </a:spcAft>
            <a:buNone/>
          </a:pPr>
          <a:endParaRPr lang="es-ES_tradnl" sz="1300" kern="1200" dirty="0"/>
        </a:p>
      </dsp:txBody>
      <dsp:txXfrm rot="16200000">
        <a:off x="3674784" y="1462558"/>
        <a:ext cx="3300396" cy="490729"/>
      </dsp:txXfrm>
    </dsp:sp>
    <dsp:sp modelId="{3A3AF057-B24B-E94E-8519-255813C576D2}">
      <dsp:nvSpPr>
        <dsp:cNvPr id="0" name=""/>
        <dsp:cNvSpPr/>
      </dsp:nvSpPr>
      <dsp:spPr>
        <a:xfrm rot="5400000">
          <a:off x="4875437" y="1925935"/>
          <a:ext cx="432898" cy="368046"/>
        </a:xfrm>
        <a:prstGeom prst="flowChartExtract">
          <a:avLst/>
        </a:prstGeom>
        <a:solidFill>
          <a:schemeClr val="lt1">
            <a:hueOff val="0"/>
            <a:satOff val="0"/>
            <a:lumOff val="0"/>
            <a:alphaOff val="0"/>
          </a:schemeClr>
        </a:solidFill>
        <a:ln w="6350" cap="flat" cmpd="sng" algn="ctr">
          <a:solidFill>
            <a:srgbClr val="C55A11"/>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61171B2A-91D4-6647-85E5-5CE6F9A44AD9}">
      <dsp:nvSpPr>
        <dsp:cNvPr id="0" name=""/>
        <dsp:cNvSpPr/>
      </dsp:nvSpPr>
      <dsp:spPr>
        <a:xfrm>
          <a:off x="5570347" y="57724"/>
          <a:ext cx="1827966" cy="4024873"/>
        </a:xfrm>
        <a:prstGeom prst="rect">
          <a:avLst/>
        </a:prstGeom>
        <a:noFill/>
        <a:ln>
          <a:noFill/>
        </a:ln>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58293" rIns="0" bIns="0" numCol="1" spcCol="1270" anchor="t" anchorCtr="0">
          <a:noAutofit/>
        </a:bodyPr>
        <a:lstStyle/>
        <a:p>
          <a:pPr marL="0" lvl="0" indent="0" algn="l" defTabSz="755650">
            <a:lnSpc>
              <a:spcPct val="90000"/>
            </a:lnSpc>
            <a:spcBef>
              <a:spcPct val="0"/>
            </a:spcBef>
            <a:spcAft>
              <a:spcPct val="35000"/>
            </a:spcAft>
            <a:buNone/>
          </a:pPr>
          <a:r>
            <a:rPr lang="en-GB" sz="1700" kern="1200" dirty="0"/>
            <a:t>UN resolution identifying social work as a profession </a:t>
          </a:r>
          <a:br>
            <a:rPr lang="en-GB" sz="1700" kern="1200" dirty="0"/>
          </a:br>
          <a:r>
            <a:rPr lang="en-GB" sz="1700" kern="1200" dirty="0"/>
            <a:t>that needed specific training and support</a:t>
          </a:r>
          <a:br>
            <a:rPr lang="en-GB" sz="1700" kern="1200" dirty="0"/>
          </a:br>
          <a:r>
            <a:rPr lang="en-GB" sz="1700" kern="1200" dirty="0"/>
            <a:t>to develop social work education  </a:t>
          </a:r>
          <a:br>
            <a:rPr lang="en-GB" sz="1700" kern="1200" dirty="0"/>
          </a:br>
          <a:r>
            <a:rPr lang="en-GB" sz="1700" kern="1200" dirty="0"/>
            <a:t>in newly independent nations in Asia and Africa.</a:t>
          </a:r>
        </a:p>
        <a:p>
          <a:pPr marL="0" lvl="0" indent="0" algn="l" defTabSz="755650">
            <a:lnSpc>
              <a:spcPct val="90000"/>
            </a:lnSpc>
            <a:spcBef>
              <a:spcPct val="0"/>
            </a:spcBef>
            <a:spcAft>
              <a:spcPct val="35000"/>
            </a:spcAft>
            <a:buNone/>
          </a:pPr>
          <a:r>
            <a:rPr lang="en-GB" sz="1700" kern="1200" dirty="0">
              <a:solidFill>
                <a:schemeClr val="accent2">
                  <a:lumMod val="60000"/>
                  <a:lumOff val="40000"/>
                </a:schemeClr>
              </a:solidFill>
            </a:rPr>
            <a:t>Conference </a:t>
          </a:r>
          <a:br>
            <a:rPr lang="en-GB" sz="1700" kern="1200" dirty="0">
              <a:solidFill>
                <a:schemeClr val="accent2">
                  <a:lumMod val="60000"/>
                  <a:lumOff val="40000"/>
                </a:schemeClr>
              </a:solidFill>
            </a:rPr>
          </a:br>
          <a:r>
            <a:rPr lang="en-GB" sz="1700" kern="1200" dirty="0">
              <a:solidFill>
                <a:schemeClr val="accent2">
                  <a:lumMod val="60000"/>
                  <a:lumOff val="40000"/>
                </a:schemeClr>
              </a:solidFill>
            </a:rPr>
            <a:t>in Madras,</a:t>
          </a:r>
          <a:br>
            <a:rPr lang="en-GB" sz="1700" kern="1200" dirty="0">
              <a:solidFill>
                <a:schemeClr val="accent2">
                  <a:lumMod val="60000"/>
                  <a:lumOff val="40000"/>
                </a:schemeClr>
              </a:solidFill>
            </a:rPr>
          </a:br>
          <a:r>
            <a:rPr lang="en-GB" sz="1700" kern="1200" dirty="0">
              <a:solidFill>
                <a:schemeClr val="accent2">
                  <a:lumMod val="60000"/>
                  <a:lumOff val="40000"/>
                </a:schemeClr>
              </a:solidFill>
            </a:rPr>
            <a:t>India in 1952</a:t>
          </a:r>
          <a:endParaRPr lang="es-ES_tradnl" sz="1700" kern="1200" dirty="0">
            <a:solidFill>
              <a:schemeClr val="accent2">
                <a:lumMod val="60000"/>
                <a:lumOff val="40000"/>
              </a:schemeClr>
            </a:solidFill>
          </a:endParaRPr>
        </a:p>
      </dsp:txBody>
      <dsp:txXfrm>
        <a:off x="5570347" y="57724"/>
        <a:ext cx="1827966" cy="40248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FEBA1-2B11-0C4B-A600-AE8520923019}">
      <dsp:nvSpPr>
        <dsp:cNvPr id="0" name=""/>
        <dsp:cNvSpPr/>
      </dsp:nvSpPr>
      <dsp:spPr>
        <a:xfrm>
          <a:off x="0" y="0"/>
          <a:ext cx="7796212" cy="157222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_tradnl" sz="1600" kern="1200" dirty="0" err="1"/>
            <a:t>First</a:t>
          </a:r>
          <a:r>
            <a:rPr lang="es-ES_tradnl" sz="1600" kern="1200" dirty="0"/>
            <a:t> time a </a:t>
          </a:r>
          <a:r>
            <a:rPr lang="es-ES_tradnl" sz="1600" kern="1200" dirty="0" err="1"/>
            <a:t>team</a:t>
          </a:r>
          <a:r>
            <a:rPr lang="es-ES_tradnl" sz="1600" kern="1200" dirty="0"/>
            <a:t> </a:t>
          </a:r>
          <a:r>
            <a:rPr lang="es-ES_tradnl" sz="1600" kern="1200" dirty="0" err="1"/>
            <a:t>that</a:t>
          </a:r>
          <a:r>
            <a:rPr lang="es-ES_tradnl" sz="1600" kern="1200" dirty="0"/>
            <a:t> </a:t>
          </a:r>
          <a:r>
            <a:rPr lang="es-ES_tradnl" sz="1600" kern="1200" dirty="0" err="1"/>
            <a:t>represented</a:t>
          </a:r>
          <a:r>
            <a:rPr lang="es-ES_tradnl" sz="1600" kern="1200" dirty="0"/>
            <a:t> </a:t>
          </a:r>
          <a:r>
            <a:rPr lang="es-ES_tradnl" sz="1600" kern="1200" dirty="0" err="1"/>
            <a:t>both</a:t>
          </a:r>
          <a:r>
            <a:rPr lang="es-ES_tradnl" sz="1600" kern="1200" dirty="0"/>
            <a:t> </a:t>
          </a:r>
          <a:r>
            <a:rPr lang="es-ES_tradnl" sz="1600" kern="1200" dirty="0" err="1"/>
            <a:t>Europe</a:t>
          </a:r>
          <a:r>
            <a:rPr lang="es-ES_tradnl" sz="1600" kern="1200" dirty="0"/>
            <a:t> and North </a:t>
          </a:r>
          <a:r>
            <a:rPr lang="es-ES_tradnl" sz="1600" kern="1200" dirty="0" err="1"/>
            <a:t>America</a:t>
          </a:r>
          <a:r>
            <a:rPr lang="es-ES_tradnl" sz="1600" kern="1200" dirty="0"/>
            <a:t>:</a:t>
          </a:r>
        </a:p>
        <a:p>
          <a:pPr marL="171450" lvl="1" indent="-171450" algn="l" defTabSz="711200">
            <a:lnSpc>
              <a:spcPct val="90000"/>
            </a:lnSpc>
            <a:spcBef>
              <a:spcPct val="0"/>
            </a:spcBef>
            <a:spcAft>
              <a:spcPct val="15000"/>
            </a:spcAft>
            <a:buChar char="•"/>
          </a:pPr>
          <a:r>
            <a:rPr lang="es-ES_tradnl" sz="1600" kern="1200" dirty="0" err="1">
              <a:solidFill>
                <a:srgbClr val="FFC000"/>
              </a:solidFill>
            </a:rPr>
            <a:t>Jan</a:t>
          </a:r>
          <a:r>
            <a:rPr lang="es-ES_tradnl" sz="1600" kern="1200" dirty="0">
              <a:solidFill>
                <a:srgbClr val="FFC000"/>
              </a:solidFill>
            </a:rPr>
            <a:t> de </a:t>
          </a:r>
          <a:r>
            <a:rPr lang="es-ES_tradnl" sz="1600" kern="1200" dirty="0" err="1">
              <a:solidFill>
                <a:srgbClr val="FFC000"/>
              </a:solidFill>
            </a:rPr>
            <a:t>Jongh</a:t>
          </a:r>
          <a:r>
            <a:rPr lang="es-ES_tradnl" sz="1600" kern="1200" dirty="0">
              <a:solidFill>
                <a:srgbClr val="FFC000"/>
              </a:solidFill>
            </a:rPr>
            <a:t> </a:t>
          </a:r>
          <a:r>
            <a:rPr lang="es-ES_tradnl" sz="1600" kern="1200" dirty="0" err="1"/>
            <a:t>from</a:t>
          </a:r>
          <a:r>
            <a:rPr lang="es-ES_tradnl" sz="1600" kern="1200" dirty="0"/>
            <a:t>  </a:t>
          </a:r>
          <a:r>
            <a:rPr lang="es-ES_tradnl" sz="1600" kern="1200" dirty="0" err="1"/>
            <a:t>the</a:t>
          </a:r>
          <a:r>
            <a:rPr lang="es-ES_tradnl" sz="1600" kern="1200" dirty="0"/>
            <a:t> </a:t>
          </a:r>
          <a:r>
            <a:rPr lang="es-ES_tradnl" sz="1600" kern="1200" dirty="0" err="1"/>
            <a:t>Netherlands</a:t>
          </a:r>
          <a:r>
            <a:rPr lang="es-ES_tradnl" sz="1600" kern="1200" dirty="0"/>
            <a:t> in </a:t>
          </a:r>
          <a:r>
            <a:rPr lang="es-ES_tradnl" sz="1600" kern="1200" dirty="0" err="1"/>
            <a:t>the</a:t>
          </a:r>
          <a:r>
            <a:rPr lang="es-ES_tradnl" sz="1600" kern="1200" dirty="0"/>
            <a:t> role of </a:t>
          </a:r>
          <a:r>
            <a:rPr lang="es-ES_tradnl" sz="1600" kern="1200" dirty="0" err="1"/>
            <a:t>President</a:t>
          </a:r>
          <a:r>
            <a:rPr lang="es-ES_tradnl" sz="1600" kern="1200" dirty="0"/>
            <a:t> </a:t>
          </a:r>
        </a:p>
        <a:p>
          <a:pPr marL="171450" lvl="1" indent="-171450" algn="l" defTabSz="711200">
            <a:lnSpc>
              <a:spcPct val="90000"/>
            </a:lnSpc>
            <a:spcBef>
              <a:spcPct val="0"/>
            </a:spcBef>
            <a:spcAft>
              <a:spcPct val="15000"/>
            </a:spcAft>
            <a:buChar char="•"/>
          </a:pPr>
          <a:r>
            <a:rPr lang="es-ES_tradnl" sz="1600" kern="1200" dirty="0" err="1">
              <a:solidFill>
                <a:srgbClr val="FFC000"/>
              </a:solidFill>
            </a:rPr>
            <a:t>Eileen</a:t>
          </a:r>
          <a:r>
            <a:rPr lang="es-ES_tradnl" sz="1600" kern="1200" dirty="0">
              <a:solidFill>
                <a:srgbClr val="FFC000"/>
              </a:solidFill>
            </a:rPr>
            <a:t> </a:t>
          </a:r>
          <a:r>
            <a:rPr lang="es-ES_tradnl" sz="1600" kern="1200" dirty="0" err="1">
              <a:solidFill>
                <a:srgbClr val="FFC000"/>
              </a:solidFill>
            </a:rPr>
            <a:t>Younghusband</a:t>
          </a:r>
          <a:r>
            <a:rPr lang="es-ES_tradnl" sz="1600" kern="1200" dirty="0">
              <a:solidFill>
                <a:srgbClr val="FFC000"/>
              </a:solidFill>
            </a:rPr>
            <a:t> </a:t>
          </a:r>
          <a:r>
            <a:rPr lang="es-ES_tradnl" sz="1600" kern="1200" dirty="0" err="1"/>
            <a:t>from</a:t>
          </a:r>
          <a:r>
            <a:rPr lang="es-ES_tradnl" sz="1600" kern="1200" dirty="0"/>
            <a:t> </a:t>
          </a:r>
          <a:r>
            <a:rPr lang="es-ES_tradnl" sz="1600" kern="1200" dirty="0" err="1"/>
            <a:t>England</a:t>
          </a:r>
          <a:r>
            <a:rPr lang="es-ES_tradnl" sz="1600" kern="1200" dirty="0"/>
            <a:t> as Vice </a:t>
          </a:r>
          <a:r>
            <a:rPr lang="es-ES_tradnl" sz="1600" kern="1200" dirty="0" err="1"/>
            <a:t>President</a:t>
          </a:r>
          <a:endParaRPr lang="es-ES_tradnl" sz="1600" kern="1200" dirty="0"/>
        </a:p>
        <a:p>
          <a:pPr marL="171450" lvl="1" indent="-171450" algn="l" defTabSz="711200">
            <a:lnSpc>
              <a:spcPct val="90000"/>
            </a:lnSpc>
            <a:spcBef>
              <a:spcPct val="0"/>
            </a:spcBef>
            <a:spcAft>
              <a:spcPct val="15000"/>
            </a:spcAft>
            <a:buChar char="•"/>
          </a:pPr>
          <a:r>
            <a:rPr lang="es-ES_tradnl" sz="1600" kern="1200" dirty="0" err="1">
              <a:solidFill>
                <a:srgbClr val="FFC000"/>
              </a:solidFill>
            </a:rPr>
            <a:t>Harles</a:t>
          </a:r>
          <a:r>
            <a:rPr lang="es-ES_tradnl" sz="1600" kern="1200" dirty="0">
              <a:solidFill>
                <a:srgbClr val="FFC000"/>
              </a:solidFill>
            </a:rPr>
            <a:t> </a:t>
          </a:r>
          <a:r>
            <a:rPr lang="es-ES_tradnl" sz="1600" kern="1200" dirty="0" err="1">
              <a:solidFill>
                <a:srgbClr val="FFC000"/>
              </a:solidFill>
            </a:rPr>
            <a:t>Hendry</a:t>
          </a:r>
          <a:r>
            <a:rPr lang="es-ES_tradnl" sz="1600" kern="1200" dirty="0">
              <a:solidFill>
                <a:srgbClr val="FFC000"/>
              </a:solidFill>
            </a:rPr>
            <a:t> </a:t>
          </a:r>
          <a:r>
            <a:rPr lang="es-ES_tradnl" sz="1600" kern="1200" dirty="0" err="1"/>
            <a:t>from</a:t>
          </a:r>
          <a:r>
            <a:rPr lang="es-ES_tradnl" sz="1600" kern="1200" dirty="0"/>
            <a:t> </a:t>
          </a:r>
          <a:r>
            <a:rPr lang="es-ES_tradnl" sz="1600" kern="1200" dirty="0" err="1"/>
            <a:t>Canada</a:t>
          </a:r>
          <a:r>
            <a:rPr lang="es-ES_tradnl" sz="1600" kern="1200" dirty="0"/>
            <a:t> as </a:t>
          </a:r>
          <a:r>
            <a:rPr lang="es-ES_tradnl" sz="1600" kern="1200" dirty="0" err="1"/>
            <a:t>Treasurer</a:t>
          </a:r>
          <a:endParaRPr lang="es-ES_tradnl" sz="1600" kern="1200" dirty="0"/>
        </a:p>
        <a:p>
          <a:pPr marL="171450" lvl="1" indent="-171450" algn="l" defTabSz="711200">
            <a:lnSpc>
              <a:spcPct val="90000"/>
            </a:lnSpc>
            <a:spcBef>
              <a:spcPct val="0"/>
            </a:spcBef>
            <a:spcAft>
              <a:spcPct val="15000"/>
            </a:spcAft>
            <a:buChar char="•"/>
          </a:pPr>
          <a:r>
            <a:rPr lang="es-ES_tradnl" sz="1600" kern="1200" dirty="0">
              <a:solidFill>
                <a:srgbClr val="FFC000"/>
              </a:solidFill>
            </a:rPr>
            <a:t>Katherine Kendall  </a:t>
          </a:r>
          <a:r>
            <a:rPr lang="es-ES_tradnl" sz="1600" kern="1200" dirty="0" err="1"/>
            <a:t>from</a:t>
          </a:r>
          <a:r>
            <a:rPr lang="es-ES_tradnl" sz="1600" kern="1200" dirty="0"/>
            <a:t> </a:t>
          </a:r>
          <a:r>
            <a:rPr lang="es-ES_tradnl" sz="1600" kern="1200" dirty="0" err="1"/>
            <a:t>America</a:t>
          </a:r>
          <a:r>
            <a:rPr lang="es-ES_tradnl" sz="1600" kern="1200" dirty="0"/>
            <a:t> as </a:t>
          </a:r>
          <a:r>
            <a:rPr lang="es-ES_tradnl" sz="1600" kern="1200" dirty="0" err="1"/>
            <a:t>Secretary</a:t>
          </a:r>
          <a:endParaRPr lang="es-ES_tradnl" sz="1600" kern="1200" dirty="0"/>
        </a:p>
      </dsp:txBody>
      <dsp:txXfrm>
        <a:off x="1643121" y="0"/>
        <a:ext cx="6153090" cy="1572221"/>
      </dsp:txXfrm>
    </dsp:sp>
    <dsp:sp modelId="{61283AD3-62C0-3D4C-B85E-B6E00C56ED1C}">
      <dsp:nvSpPr>
        <dsp:cNvPr id="0" name=""/>
        <dsp:cNvSpPr/>
      </dsp:nvSpPr>
      <dsp:spPr>
        <a:xfrm>
          <a:off x="83879" y="224067"/>
          <a:ext cx="1559242" cy="1124086"/>
        </a:xfrm>
        <a:prstGeom prst="roundRect">
          <a:avLst>
            <a:gd name="adj" fmla="val 10000"/>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2">
          <a:scrgbClr r="0" g="0" b="0"/>
        </a:effectRef>
        <a:fontRef idx="minor"/>
      </dsp:style>
    </dsp:sp>
    <dsp:sp modelId="{B2829B34-F328-954C-8D9B-47F4094878CF}">
      <dsp:nvSpPr>
        <dsp:cNvPr id="0" name=""/>
        <dsp:cNvSpPr/>
      </dsp:nvSpPr>
      <dsp:spPr>
        <a:xfrm>
          <a:off x="0" y="1656100"/>
          <a:ext cx="7796212" cy="64787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endParaRPr lang="en-GB" sz="1600" kern="1200" dirty="0"/>
        </a:p>
        <a:p>
          <a:pPr marL="0" lvl="0" indent="0" algn="l" defTabSz="711200">
            <a:lnSpc>
              <a:spcPct val="90000"/>
            </a:lnSpc>
            <a:spcBef>
              <a:spcPct val="0"/>
            </a:spcBef>
            <a:spcAft>
              <a:spcPct val="35000"/>
            </a:spcAft>
            <a:buNone/>
          </a:pPr>
          <a:r>
            <a:rPr lang="en-GB" sz="1600" kern="1200" dirty="0"/>
            <a:t>In 1956, there was a change in the name of the organization becoming the current International </a:t>
          </a:r>
          <a:r>
            <a:rPr lang="en-GB" sz="1600" kern="1200" dirty="0">
              <a:solidFill>
                <a:srgbClr val="FFC000"/>
              </a:solidFill>
            </a:rPr>
            <a:t>Association of Schools of Social Work</a:t>
          </a:r>
          <a:endParaRPr lang="en-GB" sz="1600" kern="1200" dirty="0"/>
        </a:p>
        <a:p>
          <a:pPr marL="0" lvl="0" indent="0" algn="l" defTabSz="711200">
            <a:lnSpc>
              <a:spcPct val="90000"/>
            </a:lnSpc>
            <a:spcBef>
              <a:spcPct val="0"/>
            </a:spcBef>
            <a:spcAft>
              <a:spcPct val="35000"/>
            </a:spcAft>
            <a:buNone/>
          </a:pPr>
          <a:endParaRPr lang="es-ES_tradnl" sz="1600" kern="1200" dirty="0"/>
        </a:p>
      </dsp:txBody>
      <dsp:txXfrm>
        <a:off x="1643121" y="1656100"/>
        <a:ext cx="6153090" cy="647877"/>
      </dsp:txXfrm>
    </dsp:sp>
    <dsp:sp modelId="{91C326A5-3A60-D849-89C5-C68AB53E8715}">
      <dsp:nvSpPr>
        <dsp:cNvPr id="0" name=""/>
        <dsp:cNvSpPr/>
      </dsp:nvSpPr>
      <dsp:spPr>
        <a:xfrm>
          <a:off x="83879" y="1700294"/>
          <a:ext cx="1559242" cy="559489"/>
        </a:xfrm>
        <a:prstGeom prst="roundRect">
          <a:avLst>
            <a:gd name="adj" fmla="val 10000"/>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2">
          <a:scrgbClr r="0" g="0" b="0"/>
        </a:effectRef>
        <a:fontRef idx="minor"/>
      </dsp:style>
    </dsp:sp>
    <dsp:sp modelId="{9C369843-C185-3849-A622-B647BF05C9E1}">
      <dsp:nvSpPr>
        <dsp:cNvPr id="0" name=""/>
        <dsp:cNvSpPr/>
      </dsp:nvSpPr>
      <dsp:spPr>
        <a:xfrm>
          <a:off x="0" y="2387857"/>
          <a:ext cx="7796212" cy="83879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In 1958, in collaboration with the ICSW, </a:t>
          </a:r>
          <a:r>
            <a:rPr lang="en-GB" sz="1600" kern="1200" dirty="0">
              <a:solidFill>
                <a:schemeClr val="accent4"/>
              </a:solidFill>
            </a:rPr>
            <a:t>the </a:t>
          </a:r>
          <a:r>
            <a:rPr lang="en-GB" sz="1600" i="1" kern="1200" dirty="0">
              <a:solidFill>
                <a:schemeClr val="accent4"/>
              </a:solidFill>
            </a:rPr>
            <a:t>International Social Work  Journal</a:t>
          </a:r>
          <a:r>
            <a:rPr lang="en-GB" sz="1600" kern="1200" dirty="0"/>
            <a:t> was established and  1959, IFSW joined this initiative</a:t>
          </a:r>
          <a:endParaRPr lang="es-ES_tradnl" sz="1600" kern="1200" dirty="0"/>
        </a:p>
      </dsp:txBody>
      <dsp:txXfrm>
        <a:off x="1643121" y="2387857"/>
        <a:ext cx="6153090" cy="838795"/>
      </dsp:txXfrm>
    </dsp:sp>
    <dsp:sp modelId="{86C9CB81-9962-C144-94C1-EBF90AAD8475}">
      <dsp:nvSpPr>
        <dsp:cNvPr id="0" name=""/>
        <dsp:cNvSpPr/>
      </dsp:nvSpPr>
      <dsp:spPr>
        <a:xfrm>
          <a:off x="83879" y="2471736"/>
          <a:ext cx="1559242" cy="671036"/>
        </a:xfrm>
        <a:prstGeom prst="roundRect">
          <a:avLst>
            <a:gd name="adj" fmla="val 10000"/>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2">
          <a:scrgbClr r="0" g="0" b="0"/>
        </a:effectRef>
        <a:fontRef idx="minor"/>
      </dsp:style>
    </dsp:sp>
    <dsp:sp modelId="{71D0AEF1-AA8C-CF4A-A87F-BD7A5042E894}">
      <dsp:nvSpPr>
        <dsp:cNvPr id="0" name=""/>
        <dsp:cNvSpPr/>
      </dsp:nvSpPr>
      <dsp:spPr>
        <a:xfrm>
          <a:off x="0" y="3310532"/>
          <a:ext cx="7796212" cy="83879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s-ES_tradnl" sz="1500" kern="1200" dirty="0" err="1"/>
            <a:t>Increasing</a:t>
          </a:r>
          <a:r>
            <a:rPr lang="es-ES_tradnl" sz="1500" kern="1200" dirty="0"/>
            <a:t> </a:t>
          </a:r>
          <a:r>
            <a:rPr lang="es-ES_tradnl" sz="1500" kern="1200" dirty="0" err="1"/>
            <a:t>international</a:t>
          </a:r>
          <a:r>
            <a:rPr lang="es-ES_tradnl" sz="1500" kern="1200" dirty="0"/>
            <a:t> </a:t>
          </a:r>
          <a:r>
            <a:rPr lang="es-ES_tradnl" sz="1500" kern="1200" dirty="0" err="1"/>
            <a:t>compositiion</a:t>
          </a:r>
          <a:r>
            <a:rPr lang="es-ES_tradnl" sz="1500" kern="1200" dirty="0"/>
            <a:t> </a:t>
          </a:r>
          <a:r>
            <a:rPr lang="es-ES_tradnl" sz="1500" kern="1200" dirty="0" err="1"/>
            <a:t>both</a:t>
          </a:r>
          <a:r>
            <a:rPr lang="es-ES_tradnl" sz="1500" kern="1200" dirty="0"/>
            <a:t> in </a:t>
          </a:r>
          <a:r>
            <a:rPr lang="es-ES_tradnl" sz="1500" kern="1200" dirty="0" err="1"/>
            <a:t>the</a:t>
          </a:r>
          <a:r>
            <a:rPr lang="es-ES_tradnl" sz="1500" kern="1200" dirty="0"/>
            <a:t> </a:t>
          </a:r>
          <a:r>
            <a:rPr lang="es-ES_tradnl" sz="1500" kern="1200" dirty="0" err="1"/>
            <a:t>members</a:t>
          </a:r>
          <a:r>
            <a:rPr lang="es-ES_tradnl" sz="1500" kern="1200" dirty="0"/>
            <a:t> and in </a:t>
          </a:r>
          <a:r>
            <a:rPr lang="es-ES_tradnl" sz="1500" kern="1200" dirty="0" err="1"/>
            <a:t>the</a:t>
          </a:r>
          <a:r>
            <a:rPr lang="es-ES_tradnl" sz="1500" kern="1200" dirty="0"/>
            <a:t> </a:t>
          </a:r>
          <a:r>
            <a:rPr lang="es-ES_tradnl" sz="1500" kern="1200" dirty="0" err="1"/>
            <a:t>board</a:t>
          </a:r>
          <a:r>
            <a:rPr lang="es-ES_tradnl" sz="1500" kern="1200" dirty="0"/>
            <a:t>.</a:t>
          </a:r>
        </a:p>
        <a:p>
          <a:pPr marL="0" lvl="0" indent="0" algn="l" defTabSz="666750">
            <a:lnSpc>
              <a:spcPct val="90000"/>
            </a:lnSpc>
            <a:spcBef>
              <a:spcPct val="0"/>
            </a:spcBef>
            <a:spcAft>
              <a:spcPct val="35000"/>
            </a:spcAft>
            <a:buNone/>
          </a:pPr>
          <a:r>
            <a:rPr lang="es-ES_tradnl" sz="1500" kern="1200" dirty="0" err="1"/>
            <a:t>Conferences</a:t>
          </a:r>
          <a:r>
            <a:rPr lang="es-ES_tradnl" sz="1500" kern="1200" dirty="0"/>
            <a:t> in </a:t>
          </a:r>
          <a:r>
            <a:rPr lang="en-GB" sz="1500" kern="1200" dirty="0"/>
            <a:t>1958, in Japan, in 1960 Italy, 1962  in Brazil and 1974 in  Kenya </a:t>
          </a:r>
          <a:endParaRPr lang="es-ES_tradnl" sz="1500" kern="1200" dirty="0"/>
        </a:p>
      </dsp:txBody>
      <dsp:txXfrm>
        <a:off x="1643121" y="3310532"/>
        <a:ext cx="6153090" cy="838795"/>
      </dsp:txXfrm>
    </dsp:sp>
    <dsp:sp modelId="{55A06EF4-DF18-1E47-9A0E-3A83C6724D83}">
      <dsp:nvSpPr>
        <dsp:cNvPr id="0" name=""/>
        <dsp:cNvSpPr/>
      </dsp:nvSpPr>
      <dsp:spPr>
        <a:xfrm>
          <a:off x="83879" y="3394411"/>
          <a:ext cx="1559242" cy="671036"/>
        </a:xfrm>
        <a:prstGeom prst="roundRect">
          <a:avLst>
            <a:gd name="adj" fmla="val 10000"/>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85434C-F345-9F4E-9D48-5FBBE4D14CF7}">
      <dsp:nvSpPr>
        <dsp:cNvPr id="0" name=""/>
        <dsp:cNvSpPr/>
      </dsp:nvSpPr>
      <dsp:spPr>
        <a:xfrm>
          <a:off x="-4518900" y="-692939"/>
          <a:ext cx="5383204" cy="5383204"/>
        </a:xfrm>
        <a:prstGeom prst="blockArc">
          <a:avLst>
            <a:gd name="adj1" fmla="val 18900000"/>
            <a:gd name="adj2" fmla="val 2700000"/>
            <a:gd name="adj3" fmla="val 401"/>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8571E98-CE93-2D44-8039-2CD3262E6288}">
      <dsp:nvSpPr>
        <dsp:cNvPr id="0" name=""/>
        <dsp:cNvSpPr/>
      </dsp:nvSpPr>
      <dsp:spPr>
        <a:xfrm>
          <a:off x="555858" y="399732"/>
          <a:ext cx="7186220" cy="7994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4575" tIns="55880" rIns="55880" bIns="55880" numCol="1" spcCol="1270" anchor="ctr" anchorCtr="0">
          <a:noAutofit/>
        </a:bodyPr>
        <a:lstStyle/>
        <a:p>
          <a:pPr marL="0" lvl="0" indent="0" algn="l" defTabSz="977900">
            <a:lnSpc>
              <a:spcPct val="90000"/>
            </a:lnSpc>
            <a:spcBef>
              <a:spcPct val="0"/>
            </a:spcBef>
            <a:spcAft>
              <a:spcPct val="35000"/>
            </a:spcAft>
            <a:buNone/>
          </a:pPr>
          <a:r>
            <a:rPr lang="es-ES_tradnl" sz="2200" kern="1200" dirty="0" err="1"/>
            <a:t>Contribution</a:t>
          </a:r>
          <a:r>
            <a:rPr lang="es-ES_tradnl" sz="2200" kern="1200" dirty="0"/>
            <a:t> to </a:t>
          </a:r>
          <a:r>
            <a:rPr lang="es-ES_tradnl" sz="2200" kern="1200" dirty="0" err="1"/>
            <a:t>founding</a:t>
          </a:r>
          <a:r>
            <a:rPr lang="es-ES_tradnl" sz="2200" kern="1200" dirty="0"/>
            <a:t> regional </a:t>
          </a:r>
          <a:r>
            <a:rPr lang="es-ES_tradnl" sz="2200" kern="1200" dirty="0" err="1"/>
            <a:t>associations</a:t>
          </a:r>
          <a:r>
            <a:rPr lang="es-ES_tradnl" sz="2200" kern="1200" dirty="0"/>
            <a:t> in </a:t>
          </a:r>
          <a:r>
            <a:rPr lang="es-ES_tradnl" sz="2200" kern="1200" dirty="0" err="1"/>
            <a:t>Africa</a:t>
          </a:r>
          <a:r>
            <a:rPr lang="es-ES_tradnl" sz="2200" kern="1200" dirty="0"/>
            <a:t> and </a:t>
          </a:r>
          <a:r>
            <a:rPr lang="es-ES_tradnl" sz="2200" kern="1200" dirty="0" err="1"/>
            <a:t>Latin</a:t>
          </a:r>
          <a:r>
            <a:rPr lang="es-ES_tradnl" sz="2200" kern="1200" dirty="0"/>
            <a:t> </a:t>
          </a:r>
          <a:r>
            <a:rPr lang="es-ES_tradnl" sz="2200" kern="1200" dirty="0" err="1"/>
            <a:t>America</a:t>
          </a:r>
          <a:endParaRPr lang="es-ES_tradnl" sz="2200" kern="1200" dirty="0"/>
        </a:p>
      </dsp:txBody>
      <dsp:txXfrm>
        <a:off x="555858" y="399732"/>
        <a:ext cx="7186220" cy="799465"/>
      </dsp:txXfrm>
    </dsp:sp>
    <dsp:sp modelId="{F1C247E6-75D1-EF42-9FF4-E6D42E5C9E42}">
      <dsp:nvSpPr>
        <dsp:cNvPr id="0" name=""/>
        <dsp:cNvSpPr/>
      </dsp:nvSpPr>
      <dsp:spPr>
        <a:xfrm>
          <a:off x="56192" y="299799"/>
          <a:ext cx="999331" cy="999331"/>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BC6798E-E746-2B47-867F-6519EA425D7E}">
      <dsp:nvSpPr>
        <dsp:cNvPr id="0" name=""/>
        <dsp:cNvSpPr/>
      </dsp:nvSpPr>
      <dsp:spPr>
        <a:xfrm>
          <a:off x="846463" y="1598930"/>
          <a:ext cx="6895614" cy="7994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4575" tIns="55880" rIns="55880" bIns="55880" numCol="1" spcCol="1270" anchor="ctr" anchorCtr="0">
          <a:noAutofit/>
        </a:bodyPr>
        <a:lstStyle/>
        <a:p>
          <a:pPr marL="0" lvl="0" indent="0" algn="l" defTabSz="977900">
            <a:lnSpc>
              <a:spcPct val="90000"/>
            </a:lnSpc>
            <a:spcBef>
              <a:spcPct val="0"/>
            </a:spcBef>
            <a:spcAft>
              <a:spcPct val="35000"/>
            </a:spcAft>
            <a:buNone/>
          </a:pPr>
          <a:r>
            <a:rPr lang="es-ES_tradnl" sz="2200" kern="1200" dirty="0" err="1"/>
            <a:t>Support</a:t>
          </a:r>
          <a:r>
            <a:rPr lang="es-ES_tradnl" sz="2200" kern="1200" dirty="0"/>
            <a:t> </a:t>
          </a:r>
          <a:r>
            <a:rPr lang="es-ES_tradnl" sz="2200" kern="1200" dirty="0" err="1"/>
            <a:t>the</a:t>
          </a:r>
          <a:r>
            <a:rPr lang="es-ES_tradnl" sz="2200" kern="1200" dirty="0"/>
            <a:t> </a:t>
          </a:r>
          <a:r>
            <a:rPr lang="es-ES_tradnl" sz="2200" kern="1200" dirty="0" err="1"/>
            <a:t>development</a:t>
          </a:r>
          <a:r>
            <a:rPr lang="es-ES_tradnl" sz="2200" kern="1200" dirty="0"/>
            <a:t> and </a:t>
          </a:r>
          <a:r>
            <a:rPr lang="es-ES_tradnl" sz="2200" kern="1200" dirty="0" err="1"/>
            <a:t>qualification</a:t>
          </a:r>
          <a:r>
            <a:rPr lang="es-ES_tradnl" sz="2200" kern="1200" dirty="0"/>
            <a:t> of training </a:t>
          </a:r>
          <a:r>
            <a:rPr lang="es-ES_tradnl" sz="2200" kern="1200" dirty="0" err="1"/>
            <a:t>courses</a:t>
          </a:r>
          <a:r>
            <a:rPr lang="es-ES_tradnl" sz="2200" kern="1200" dirty="0"/>
            <a:t> in </a:t>
          </a:r>
          <a:r>
            <a:rPr lang="es-ES_tradnl" sz="2200" kern="1200" dirty="0" err="1"/>
            <a:t>different</a:t>
          </a:r>
          <a:r>
            <a:rPr lang="es-ES_tradnl" sz="2200" kern="1200" dirty="0"/>
            <a:t> </a:t>
          </a:r>
          <a:r>
            <a:rPr lang="es-ES_tradnl" sz="2200" kern="1200" dirty="0" err="1"/>
            <a:t>parts</a:t>
          </a:r>
          <a:r>
            <a:rPr lang="es-ES_tradnl" sz="2200" kern="1200" dirty="0"/>
            <a:t> of </a:t>
          </a:r>
          <a:r>
            <a:rPr lang="es-ES_tradnl" sz="2200" kern="1200" dirty="0" err="1"/>
            <a:t>the</a:t>
          </a:r>
          <a:r>
            <a:rPr lang="es-ES_tradnl" sz="2200" kern="1200" dirty="0"/>
            <a:t> </a:t>
          </a:r>
          <a:r>
            <a:rPr lang="es-ES_tradnl" sz="2200" kern="1200" dirty="0" err="1"/>
            <a:t>world</a:t>
          </a:r>
          <a:r>
            <a:rPr lang="es-ES_tradnl" sz="2200" kern="1200" dirty="0"/>
            <a:t> </a:t>
          </a:r>
        </a:p>
      </dsp:txBody>
      <dsp:txXfrm>
        <a:off x="846463" y="1598930"/>
        <a:ext cx="6895614" cy="799465"/>
      </dsp:txXfrm>
    </dsp:sp>
    <dsp:sp modelId="{CFF5BC38-4877-7248-A004-C03B2CF8A9C9}">
      <dsp:nvSpPr>
        <dsp:cNvPr id="0" name=""/>
        <dsp:cNvSpPr/>
      </dsp:nvSpPr>
      <dsp:spPr>
        <a:xfrm>
          <a:off x="346798" y="1498996"/>
          <a:ext cx="999331" cy="999331"/>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D58F234-6CB5-754C-8E24-4B064FCC6E18}">
      <dsp:nvSpPr>
        <dsp:cNvPr id="0" name=""/>
        <dsp:cNvSpPr/>
      </dsp:nvSpPr>
      <dsp:spPr>
        <a:xfrm>
          <a:off x="555858" y="2798127"/>
          <a:ext cx="7186220" cy="7994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34575" tIns="55880" rIns="55880" bIns="55880" numCol="1" spcCol="1270" anchor="ctr" anchorCtr="0">
          <a:noAutofit/>
        </a:bodyPr>
        <a:lstStyle/>
        <a:p>
          <a:pPr marL="0" lvl="0" indent="0" algn="l" defTabSz="977900">
            <a:lnSpc>
              <a:spcPct val="90000"/>
            </a:lnSpc>
            <a:spcBef>
              <a:spcPct val="0"/>
            </a:spcBef>
            <a:spcAft>
              <a:spcPct val="35000"/>
            </a:spcAft>
            <a:buNone/>
          </a:pPr>
          <a:r>
            <a:rPr lang="es-ES_tradnl" sz="2200" kern="1200" dirty="0"/>
            <a:t>More global concept of social </a:t>
          </a:r>
          <a:r>
            <a:rPr lang="es-ES_tradnl" sz="2200" kern="1200" dirty="0" err="1"/>
            <a:t>work</a:t>
          </a:r>
          <a:endParaRPr lang="es-ES_tradnl" sz="2200" kern="1200" dirty="0"/>
        </a:p>
      </dsp:txBody>
      <dsp:txXfrm>
        <a:off x="555858" y="2798127"/>
        <a:ext cx="7186220" cy="799465"/>
      </dsp:txXfrm>
    </dsp:sp>
    <dsp:sp modelId="{B467AAF1-BE64-844D-A303-D029449D6D27}">
      <dsp:nvSpPr>
        <dsp:cNvPr id="0" name=""/>
        <dsp:cNvSpPr/>
      </dsp:nvSpPr>
      <dsp:spPr>
        <a:xfrm>
          <a:off x="56192" y="2698194"/>
          <a:ext cx="999331" cy="999331"/>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C1BEE7-97AA-9040-A7BE-5D76CB1858C2}">
      <dsp:nvSpPr>
        <dsp:cNvPr id="0" name=""/>
        <dsp:cNvSpPr/>
      </dsp:nvSpPr>
      <dsp:spPr>
        <a:xfrm>
          <a:off x="-5030181" y="-770668"/>
          <a:ext cx="5990569" cy="5990569"/>
        </a:xfrm>
        <a:prstGeom prst="blockArc">
          <a:avLst>
            <a:gd name="adj1" fmla="val 18900000"/>
            <a:gd name="adj2" fmla="val 2700000"/>
            <a:gd name="adj3" fmla="val 361"/>
          </a:avLst>
        </a:pr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DD53956-B002-3E42-A0D1-267FE1F04681}">
      <dsp:nvSpPr>
        <dsp:cNvPr id="0" name=""/>
        <dsp:cNvSpPr/>
      </dsp:nvSpPr>
      <dsp:spPr>
        <a:xfrm>
          <a:off x="564162" y="58611"/>
          <a:ext cx="6776437" cy="97586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43298"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dirty="0"/>
            <a:t>First  President from Asia, expression of the </a:t>
          </a:r>
          <a:br>
            <a:rPr lang="en-GB" sz="2000" kern="1200" dirty="0"/>
          </a:br>
          <a:r>
            <a:rPr lang="en-GB" sz="2000" kern="1200" dirty="0"/>
            <a:t>development of social work training in China and full participation in IASSW of the Chinese schools. </a:t>
          </a:r>
          <a:endParaRPr lang="es-ES_tradnl" sz="2000" kern="1200" dirty="0"/>
        </a:p>
      </dsp:txBody>
      <dsp:txXfrm>
        <a:off x="564162" y="58611"/>
        <a:ext cx="6776437" cy="975862"/>
      </dsp:txXfrm>
    </dsp:sp>
    <dsp:sp modelId="{F4CA19B6-885B-3B49-9A82-628177A14373}">
      <dsp:nvSpPr>
        <dsp:cNvPr id="0" name=""/>
        <dsp:cNvSpPr/>
      </dsp:nvSpPr>
      <dsp:spPr>
        <a:xfrm>
          <a:off x="0" y="29228"/>
          <a:ext cx="855587" cy="1017053"/>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FE03645-1383-4C42-9FB5-36CFBFE98BA3}">
      <dsp:nvSpPr>
        <dsp:cNvPr id="0" name=""/>
        <dsp:cNvSpPr/>
      </dsp:nvSpPr>
      <dsp:spPr>
        <a:xfrm>
          <a:off x="956585" y="1164653"/>
          <a:ext cx="6384014" cy="1307940"/>
        </a:xfrm>
        <a:prstGeom prst="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543298"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dirty="0"/>
            <a:t>Innovation, in the internal organization of the </a:t>
          </a:r>
          <a:br>
            <a:rPr lang="en-GB" sz="2000" kern="1200" dirty="0"/>
          </a:br>
          <a:r>
            <a:rPr lang="en-GB" sz="2000" kern="1200" dirty="0"/>
            <a:t>EC work, in the development of more effective </a:t>
          </a:r>
          <a:br>
            <a:rPr lang="en-GB" sz="2000" kern="1200" dirty="0"/>
          </a:br>
          <a:r>
            <a:rPr lang="en-GB" sz="2000" kern="1200" dirty="0"/>
            <a:t>methods of communication between the members </a:t>
          </a:r>
          <a:br>
            <a:rPr lang="en-GB" sz="2000" kern="1200" dirty="0"/>
          </a:br>
          <a:r>
            <a:rPr lang="en-GB" sz="2000" kern="1200" dirty="0"/>
            <a:t>and the outside world</a:t>
          </a:r>
          <a:endParaRPr lang="es-ES_tradnl" sz="2000" kern="1200" dirty="0"/>
        </a:p>
      </dsp:txBody>
      <dsp:txXfrm>
        <a:off x="956585" y="1164653"/>
        <a:ext cx="6384014" cy="1307940"/>
      </dsp:txXfrm>
    </dsp:sp>
    <dsp:sp modelId="{1CE5FF08-60D9-A940-8F9A-052B2479E698}">
      <dsp:nvSpPr>
        <dsp:cNvPr id="0" name=""/>
        <dsp:cNvSpPr/>
      </dsp:nvSpPr>
      <dsp:spPr>
        <a:xfrm>
          <a:off x="337039" y="1163513"/>
          <a:ext cx="1077467" cy="1310263"/>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70CC247-6AF3-5D4C-85CF-3F30C1B5EC8B}">
      <dsp:nvSpPr>
        <dsp:cNvPr id="0" name=""/>
        <dsp:cNvSpPr/>
      </dsp:nvSpPr>
      <dsp:spPr>
        <a:xfrm>
          <a:off x="956585" y="2649829"/>
          <a:ext cx="6384014" cy="68447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43298" tIns="50800" rIns="50800" bIns="50800" numCol="1" spcCol="1270" anchor="ctr" anchorCtr="0">
          <a:noAutofit/>
        </a:bodyPr>
        <a:lstStyle/>
        <a:p>
          <a:pPr marL="0" lvl="0" indent="0" algn="l" defTabSz="889000">
            <a:lnSpc>
              <a:spcPct val="90000"/>
            </a:lnSpc>
            <a:spcBef>
              <a:spcPct val="0"/>
            </a:spcBef>
            <a:spcAft>
              <a:spcPct val="35000"/>
            </a:spcAft>
            <a:buNone/>
          </a:pPr>
          <a:r>
            <a:rPr lang="es-ES_tradnl" sz="2000" kern="1200" dirty="0"/>
            <a:t>Social Dialogue Magazine </a:t>
          </a:r>
          <a:r>
            <a:rPr lang="es-ES_tradnl" sz="2000" kern="1200" dirty="0" err="1"/>
            <a:t>was</a:t>
          </a:r>
          <a:r>
            <a:rPr lang="es-ES_tradnl" sz="2000" kern="1200" dirty="0"/>
            <a:t> </a:t>
          </a:r>
          <a:r>
            <a:rPr lang="es-ES_tradnl" sz="2000" kern="1200" dirty="0" err="1"/>
            <a:t>established</a:t>
          </a:r>
          <a:endParaRPr lang="es-ES_tradnl" sz="2000" kern="1200" dirty="0">
            <a:solidFill>
              <a:srgbClr val="FF0000"/>
            </a:solidFill>
          </a:endParaRPr>
        </a:p>
      </dsp:txBody>
      <dsp:txXfrm>
        <a:off x="956585" y="2649829"/>
        <a:ext cx="6384014" cy="684470"/>
      </dsp:txXfrm>
    </dsp:sp>
    <dsp:sp modelId="{EAA6B0E8-B1BC-A544-AA75-E00CC09D4AE1}">
      <dsp:nvSpPr>
        <dsp:cNvPr id="0" name=""/>
        <dsp:cNvSpPr/>
      </dsp:nvSpPr>
      <dsp:spPr>
        <a:xfrm>
          <a:off x="360050" y="2534950"/>
          <a:ext cx="855587" cy="855587"/>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F3804EB-178C-9947-B48B-94E6EB4F545D}">
      <dsp:nvSpPr>
        <dsp:cNvPr id="0" name=""/>
        <dsp:cNvSpPr/>
      </dsp:nvSpPr>
      <dsp:spPr>
        <a:xfrm>
          <a:off x="564162" y="3520400"/>
          <a:ext cx="6776437" cy="684470"/>
        </a:xfrm>
        <a:prstGeom prst="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txBody>
        <a:bodyPr spcFirstLastPara="0" vert="horz" wrap="square" lIns="543298" tIns="50800" rIns="50800" bIns="50800" numCol="1" spcCol="1270" anchor="ctr" anchorCtr="0">
          <a:noAutofit/>
        </a:bodyPr>
        <a:lstStyle/>
        <a:p>
          <a:pPr marL="0" lvl="0" indent="0" algn="l" defTabSz="889000">
            <a:lnSpc>
              <a:spcPct val="90000"/>
            </a:lnSpc>
            <a:spcBef>
              <a:spcPct val="0"/>
            </a:spcBef>
            <a:spcAft>
              <a:spcPct val="35000"/>
            </a:spcAft>
            <a:buNone/>
          </a:pPr>
          <a:r>
            <a:rPr lang="es-ES_tradnl" sz="2000" kern="1200" dirty="0"/>
            <a:t>Global Agenda </a:t>
          </a:r>
          <a:r>
            <a:rPr lang="es-ES_tradnl" sz="2000" kern="1200" dirty="0" err="1"/>
            <a:t>was</a:t>
          </a:r>
          <a:r>
            <a:rPr lang="es-ES_tradnl" sz="2000" kern="1200" dirty="0"/>
            <a:t> </a:t>
          </a:r>
          <a:r>
            <a:rPr lang="es-ES_tradnl" sz="2000" kern="1200" dirty="0" err="1"/>
            <a:t>launched</a:t>
          </a:r>
          <a:r>
            <a:rPr lang="es-ES_tradnl" sz="2000" kern="1200" dirty="0"/>
            <a:t> in 2010 </a:t>
          </a:r>
          <a:r>
            <a:rPr lang="es-ES_tradnl" sz="2000" kern="1200" dirty="0" err="1"/>
            <a:t>during</a:t>
          </a:r>
          <a:r>
            <a:rPr lang="es-ES_tradnl" sz="2000" kern="1200" dirty="0"/>
            <a:t> </a:t>
          </a:r>
          <a:br>
            <a:rPr lang="es-ES_tradnl" sz="2000" kern="1200" dirty="0"/>
          </a:br>
          <a:r>
            <a:rPr lang="es-ES_tradnl" sz="2000" kern="1200" dirty="0" err="1"/>
            <a:t>the</a:t>
          </a:r>
          <a:r>
            <a:rPr lang="es-ES_tradnl" sz="2000" kern="1200" dirty="0"/>
            <a:t> </a:t>
          </a:r>
          <a:r>
            <a:rPr lang="es-ES_tradnl" sz="2000" kern="1200" dirty="0" err="1"/>
            <a:t>international</a:t>
          </a:r>
          <a:r>
            <a:rPr lang="es-ES_tradnl" sz="2000" kern="1200" dirty="0"/>
            <a:t> </a:t>
          </a:r>
          <a:r>
            <a:rPr lang="es-ES_tradnl" sz="2000" kern="1200" dirty="0" err="1"/>
            <a:t>conference</a:t>
          </a:r>
          <a:r>
            <a:rPr lang="es-ES_tradnl" sz="2000" kern="1200" dirty="0"/>
            <a:t> in Hong Kong</a:t>
          </a:r>
          <a:endParaRPr lang="es-ES_tradnl" sz="2000" kern="1200" dirty="0">
            <a:solidFill>
              <a:srgbClr val="FF0000"/>
            </a:solidFill>
          </a:endParaRPr>
        </a:p>
      </dsp:txBody>
      <dsp:txXfrm>
        <a:off x="564162" y="3520400"/>
        <a:ext cx="6776437" cy="684470"/>
      </dsp:txXfrm>
    </dsp:sp>
    <dsp:sp modelId="{E7DE036A-AE74-9B47-96E6-E00A86901792}">
      <dsp:nvSpPr>
        <dsp:cNvPr id="0" name=""/>
        <dsp:cNvSpPr/>
      </dsp:nvSpPr>
      <dsp:spPr>
        <a:xfrm>
          <a:off x="0" y="3434838"/>
          <a:ext cx="856691" cy="855587"/>
        </a:xfrm>
        <a:prstGeom prst="ellipse">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758F17-591D-4FAE-B71A-8A081249D769}" type="datetimeFigureOut">
              <a:rPr lang="en-US" smtClean="0"/>
              <a:t>12/2/2019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DF6859-042C-4B80-873A-544528B0ADA9}" type="slidenum">
              <a:rPr lang="en-US" smtClean="0"/>
              <a:t>‹#›</a:t>
            </a:fld>
            <a:endParaRPr lang="en-US"/>
          </a:p>
        </p:txBody>
      </p:sp>
    </p:spTree>
    <p:extLst>
      <p:ext uri="{BB962C8B-B14F-4D97-AF65-F5344CB8AC3E}">
        <p14:creationId xmlns:p14="http://schemas.microsoft.com/office/powerpoint/2010/main" val="2742822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EAC4-5D9A-4313-9BEB-FBBD925B24D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F5FCA7-009F-4840-836C-95603D78893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7949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088D6-F246-459A-985F-7571CC9BFE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0FCE51-F247-41C7-8CA9-E110EA13ECA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123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294FDA-7DDF-4C8A-9352-E3480F2F843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32AB00-103E-4EB4-ABC7-6D423374CA5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692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355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EAC4-5D9A-4313-9BEB-FBBD925B24DD}"/>
              </a:ext>
            </a:extLst>
          </p:cNvPr>
          <p:cNvSpPr>
            <a:spLocks noGrp="1"/>
          </p:cNvSpPr>
          <p:nvPr>
            <p:ph type="ctrTitle"/>
          </p:nvPr>
        </p:nvSpPr>
        <p:spPr>
          <a:xfrm>
            <a:off x="1524000" y="2239861"/>
            <a:ext cx="9144000" cy="1270102"/>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DF5FCA7-009F-4840-836C-95603D78893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3981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3FA5E-B6B6-4460-85D2-3F60C5F88FC4}"/>
              </a:ext>
            </a:extLst>
          </p:cNvPr>
          <p:cNvSpPr>
            <a:spLocks noGrp="1"/>
          </p:cNvSpPr>
          <p:nvPr>
            <p:ph type="title"/>
          </p:nvPr>
        </p:nvSpPr>
        <p:spPr>
          <a:xfrm>
            <a:off x="838200" y="2239861"/>
            <a:ext cx="10515600" cy="1082180"/>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F55174C-662E-4D97-AB7F-729C3FA4B4BD}"/>
              </a:ext>
            </a:extLst>
          </p:cNvPr>
          <p:cNvSpPr>
            <a:spLocks noGrp="1"/>
          </p:cNvSpPr>
          <p:nvPr>
            <p:ph idx="1"/>
          </p:nvPr>
        </p:nvSpPr>
        <p:spPr>
          <a:xfrm>
            <a:off x="838200" y="3429000"/>
            <a:ext cx="10515600" cy="243490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27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23F2B-B124-4E0E-BAC6-618B19F8A0E6}"/>
              </a:ext>
            </a:extLst>
          </p:cNvPr>
          <p:cNvSpPr>
            <a:spLocks noGrp="1"/>
          </p:cNvSpPr>
          <p:nvPr>
            <p:ph type="title"/>
          </p:nvPr>
        </p:nvSpPr>
        <p:spPr>
          <a:xfrm>
            <a:off x="831850" y="2248250"/>
            <a:ext cx="10515600" cy="2314225"/>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F7D816-AE7F-4442-BE22-8AD220BA9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085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61931-DFE8-4F96-A51D-3E27194C1E42}"/>
              </a:ext>
            </a:extLst>
          </p:cNvPr>
          <p:cNvSpPr>
            <a:spLocks noGrp="1"/>
          </p:cNvSpPr>
          <p:nvPr>
            <p:ph type="title"/>
          </p:nvPr>
        </p:nvSpPr>
        <p:spPr>
          <a:xfrm>
            <a:off x="838200" y="2206305"/>
            <a:ext cx="10515600" cy="1078992"/>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8CEC361-5257-45E7-B0B0-DA05EAF80C63}"/>
              </a:ext>
            </a:extLst>
          </p:cNvPr>
          <p:cNvSpPr>
            <a:spLocks noGrp="1"/>
          </p:cNvSpPr>
          <p:nvPr>
            <p:ph sz="half" idx="1"/>
          </p:nvPr>
        </p:nvSpPr>
        <p:spPr>
          <a:xfrm>
            <a:off x="838200" y="3428999"/>
            <a:ext cx="5181600" cy="245168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46451C3-F892-49D6-B7E0-72D0AB63D9CA}"/>
              </a:ext>
            </a:extLst>
          </p:cNvPr>
          <p:cNvSpPr>
            <a:spLocks noGrp="1"/>
          </p:cNvSpPr>
          <p:nvPr>
            <p:ph sz="half" idx="2"/>
          </p:nvPr>
        </p:nvSpPr>
        <p:spPr>
          <a:xfrm>
            <a:off x="6172200" y="3428999"/>
            <a:ext cx="5181600" cy="24516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77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2DD7C-C426-483C-AD07-D024B1922B67}"/>
              </a:ext>
            </a:extLst>
          </p:cNvPr>
          <p:cNvSpPr>
            <a:spLocks noGrp="1"/>
          </p:cNvSpPr>
          <p:nvPr>
            <p:ph type="title"/>
          </p:nvPr>
        </p:nvSpPr>
        <p:spPr>
          <a:xfrm>
            <a:off x="839788" y="2223082"/>
            <a:ext cx="10515600" cy="978279"/>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85EC4214-76B9-405C-A7DE-0342B1658DE2}"/>
              </a:ext>
            </a:extLst>
          </p:cNvPr>
          <p:cNvSpPr>
            <a:spLocks noGrp="1"/>
          </p:cNvSpPr>
          <p:nvPr>
            <p:ph type="body" idx="1"/>
          </p:nvPr>
        </p:nvSpPr>
        <p:spPr>
          <a:xfrm>
            <a:off x="839788" y="3271707"/>
            <a:ext cx="5157787" cy="600774"/>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A35F3C1-DA61-44F3-8567-65D5CA7732A8}"/>
              </a:ext>
            </a:extLst>
          </p:cNvPr>
          <p:cNvSpPr>
            <a:spLocks noGrp="1"/>
          </p:cNvSpPr>
          <p:nvPr>
            <p:ph sz="half" idx="2"/>
          </p:nvPr>
        </p:nvSpPr>
        <p:spPr>
          <a:xfrm>
            <a:off x="839788" y="3942826"/>
            <a:ext cx="5157787" cy="192107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3F0D825-4E5F-4CD6-B68F-BE3B245B7FBA}"/>
              </a:ext>
            </a:extLst>
          </p:cNvPr>
          <p:cNvSpPr>
            <a:spLocks noGrp="1"/>
          </p:cNvSpPr>
          <p:nvPr>
            <p:ph type="body" sz="quarter" idx="3"/>
          </p:nvPr>
        </p:nvSpPr>
        <p:spPr>
          <a:xfrm>
            <a:off x="6172200" y="3271707"/>
            <a:ext cx="5183188" cy="600774"/>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393E32A-3ECE-4D90-8487-C0EFCC3617F9}"/>
              </a:ext>
            </a:extLst>
          </p:cNvPr>
          <p:cNvSpPr>
            <a:spLocks noGrp="1"/>
          </p:cNvSpPr>
          <p:nvPr>
            <p:ph sz="quarter" idx="4"/>
          </p:nvPr>
        </p:nvSpPr>
        <p:spPr>
          <a:xfrm>
            <a:off x="6172200" y="3942826"/>
            <a:ext cx="5183188" cy="192107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308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247AC-0D30-4CEB-AD39-C3B91641B759}"/>
              </a:ext>
            </a:extLst>
          </p:cNvPr>
          <p:cNvSpPr>
            <a:spLocks noGrp="1"/>
          </p:cNvSpPr>
          <p:nvPr>
            <p:ph type="title"/>
          </p:nvPr>
        </p:nvSpPr>
        <p:spPr>
          <a:xfrm>
            <a:off x="838200" y="2252648"/>
            <a:ext cx="10515600" cy="1078992"/>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05985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79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3FA5E-B6B6-4460-85D2-3F60C5F88FC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55174C-662E-4D97-AB7F-729C3FA4B4B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5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B229-72C8-4598-8E3F-47E434CA7A51}"/>
              </a:ext>
            </a:extLst>
          </p:cNvPr>
          <p:cNvSpPr>
            <a:spLocks noGrp="1"/>
          </p:cNvSpPr>
          <p:nvPr>
            <p:ph type="title"/>
          </p:nvPr>
        </p:nvSpPr>
        <p:spPr>
          <a:xfrm>
            <a:off x="839788" y="2361934"/>
            <a:ext cx="3932237" cy="1437230"/>
          </a:xfrm>
          <a:prstGeom prst="rect">
            <a:avLst/>
          </a:prstGeo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74F19254-BF0A-4319-BCD9-35F3C772412E}"/>
              </a:ext>
            </a:extLst>
          </p:cNvPr>
          <p:cNvSpPr>
            <a:spLocks noGrp="1"/>
          </p:cNvSpPr>
          <p:nvPr>
            <p:ph idx="1"/>
          </p:nvPr>
        </p:nvSpPr>
        <p:spPr>
          <a:xfrm>
            <a:off x="5183188" y="2306973"/>
            <a:ext cx="6172200" cy="355407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24CC6FC-BA97-413B-A54C-75B31FE39B36}"/>
              </a:ext>
            </a:extLst>
          </p:cNvPr>
          <p:cNvSpPr>
            <a:spLocks noGrp="1"/>
          </p:cNvSpPr>
          <p:nvPr>
            <p:ph type="body" sz="half" idx="2"/>
          </p:nvPr>
        </p:nvSpPr>
        <p:spPr>
          <a:xfrm>
            <a:off x="839788" y="3900880"/>
            <a:ext cx="3932237" cy="196810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630677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392B802-7288-4EF0-A536-CC191B0EFE41}"/>
              </a:ext>
            </a:extLst>
          </p:cNvPr>
          <p:cNvSpPr>
            <a:spLocks noGrp="1"/>
          </p:cNvSpPr>
          <p:nvPr>
            <p:ph type="pic" sz="quarter" idx="10"/>
          </p:nvPr>
        </p:nvSpPr>
        <p:spPr>
          <a:xfrm>
            <a:off x="5151437" y="2361934"/>
            <a:ext cx="6200775" cy="3507053"/>
          </a:xfrm>
          <a:prstGeom prst="rect">
            <a:avLst/>
          </a:prstGeom>
        </p:spPr>
        <p:txBody>
          <a:bodyPr/>
          <a:lstStyle/>
          <a:p>
            <a:endParaRPr lang="en-US" dirty="0"/>
          </a:p>
        </p:txBody>
      </p:sp>
      <p:sp>
        <p:nvSpPr>
          <p:cNvPr id="2" name="Title 1">
            <a:extLst>
              <a:ext uri="{FF2B5EF4-FFF2-40B4-BE49-F238E27FC236}">
                <a16:creationId xmlns:a16="http://schemas.microsoft.com/office/drawing/2014/main" id="{7088B229-72C8-4598-8E3F-47E434CA7A51}"/>
              </a:ext>
            </a:extLst>
          </p:cNvPr>
          <p:cNvSpPr>
            <a:spLocks noGrp="1"/>
          </p:cNvSpPr>
          <p:nvPr>
            <p:ph type="title"/>
          </p:nvPr>
        </p:nvSpPr>
        <p:spPr>
          <a:xfrm>
            <a:off x="839788" y="2361934"/>
            <a:ext cx="3932237" cy="1437230"/>
          </a:xfrm>
          <a:prstGeom prst="rect">
            <a:avLst/>
          </a:prstGeo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C24CC6FC-BA97-413B-A54C-75B31FE39B36}"/>
              </a:ext>
            </a:extLst>
          </p:cNvPr>
          <p:cNvSpPr>
            <a:spLocks noGrp="1"/>
          </p:cNvSpPr>
          <p:nvPr>
            <p:ph type="body" sz="half" idx="2"/>
          </p:nvPr>
        </p:nvSpPr>
        <p:spPr>
          <a:xfrm>
            <a:off x="839788" y="3900880"/>
            <a:ext cx="3932237" cy="196810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59149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E7085-3140-4438-A145-4290AED25A1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F5E2BB-2D53-43D2-AE42-A3395AF55EC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215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E94B-D169-455A-B306-C98A73D5C6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7D0A26C-2133-4004-B79E-DE36FD2C35A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014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22B60-A7AD-43CD-9056-7F2C6C98A0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1EBC8B-2290-41DF-BF02-2E6C75290CE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6071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F5D2F-9F96-4286-8BA5-CB87B25998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999F862-03AD-4FD4-A87A-864C9A1C0A9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85DFD1-E2BA-4DC6-9F14-25FCC463CC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732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1AE51-EFDF-4FA9-97D4-27FEC15BFDC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D650E41-90F1-49B3-B3C4-E8C987A4161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D83DBD-4A96-41F9-8921-04ED45BDD11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A968B5-9110-4663-B4D1-565B82D789F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8E1587-069F-47D0-9DA6-55963F66774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612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2F3DC-B23D-44C0-9E91-7DA6200DC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2048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869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6DE71-E81A-4E9A-A009-FD7D0CB9F2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D3179C-7C98-49CD-883B-2CE2F63B29F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243F57-BE5B-43A0-87D5-3BF63F064C9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5518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23F2B-B124-4E0E-BAC6-618B19F8A0E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F7D816-AE7F-4442-BE22-8AD220BA9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0498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A287F-2239-414E-BD07-5CF902FD596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782852-32B6-4DBE-BE0F-55DF2F04D5C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6BF2DC-28C6-47FE-AECA-45EC6F1EED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3497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CFCD7-B73F-4D46-878F-739621B763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D7C63D-7C7A-48DC-B2FB-C3EC7A46BDB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820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A1E2D0-E9CD-437B-A70E-ACE5D778DA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4D62A0-80D2-4804-BADF-DF1D552FF43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835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EAC4-5D9A-4313-9BEB-FBBD925B24DD}"/>
              </a:ext>
            </a:extLst>
          </p:cNvPr>
          <p:cNvSpPr>
            <a:spLocks noGrp="1"/>
          </p:cNvSpPr>
          <p:nvPr>
            <p:ph type="ctrTitle"/>
          </p:nvPr>
        </p:nvSpPr>
        <p:spPr>
          <a:xfrm>
            <a:off x="1524000" y="3145872"/>
            <a:ext cx="9144000" cy="125884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DF5FCA7-009F-4840-836C-95603D788930}"/>
              </a:ext>
            </a:extLst>
          </p:cNvPr>
          <p:cNvSpPr>
            <a:spLocks noGrp="1"/>
          </p:cNvSpPr>
          <p:nvPr>
            <p:ph type="subTitle" idx="1"/>
          </p:nvPr>
        </p:nvSpPr>
        <p:spPr>
          <a:xfrm>
            <a:off x="1524000" y="4508049"/>
            <a:ext cx="9144000" cy="1258841"/>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4215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23F2B-B124-4E0E-BAC6-618B19F8A0E6}"/>
              </a:ext>
            </a:extLst>
          </p:cNvPr>
          <p:cNvSpPr>
            <a:spLocks noGrp="1"/>
          </p:cNvSpPr>
          <p:nvPr>
            <p:ph type="title"/>
          </p:nvPr>
        </p:nvSpPr>
        <p:spPr>
          <a:xfrm>
            <a:off x="831850" y="3062288"/>
            <a:ext cx="10515600" cy="1500187"/>
          </a:xfrm>
          <a:prstGeom prst="rect">
            <a:avLst/>
          </a:prstGeo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2AF7D816-AE7F-4442-BE22-8AD220BA94BD}"/>
              </a:ext>
            </a:extLst>
          </p:cNvPr>
          <p:cNvSpPr>
            <a:spLocks noGrp="1"/>
          </p:cNvSpPr>
          <p:nvPr>
            <p:ph type="body" idx="1"/>
          </p:nvPr>
        </p:nvSpPr>
        <p:spPr>
          <a:xfrm>
            <a:off x="831850" y="4589464"/>
            <a:ext cx="10515600" cy="122410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83333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61931-DFE8-4F96-A51D-3E27194C1E42}"/>
              </a:ext>
            </a:extLst>
          </p:cNvPr>
          <p:cNvSpPr>
            <a:spLocks noGrp="1"/>
          </p:cNvSpPr>
          <p:nvPr>
            <p:ph type="title"/>
          </p:nvPr>
        </p:nvSpPr>
        <p:spPr>
          <a:xfrm>
            <a:off x="838200" y="2206305"/>
            <a:ext cx="10515600" cy="1078992"/>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8CEC361-5257-45E7-B0B0-DA05EAF80C63}"/>
              </a:ext>
            </a:extLst>
          </p:cNvPr>
          <p:cNvSpPr>
            <a:spLocks noGrp="1"/>
          </p:cNvSpPr>
          <p:nvPr>
            <p:ph sz="half" idx="1"/>
          </p:nvPr>
        </p:nvSpPr>
        <p:spPr>
          <a:xfrm>
            <a:off x="838200" y="3428999"/>
            <a:ext cx="5181600" cy="245168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46451C3-F892-49D6-B7E0-72D0AB63D9CA}"/>
              </a:ext>
            </a:extLst>
          </p:cNvPr>
          <p:cNvSpPr>
            <a:spLocks noGrp="1"/>
          </p:cNvSpPr>
          <p:nvPr>
            <p:ph sz="half" idx="2"/>
          </p:nvPr>
        </p:nvSpPr>
        <p:spPr>
          <a:xfrm>
            <a:off x="6172200" y="3428999"/>
            <a:ext cx="5181600" cy="24516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517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2DD7C-C426-483C-AD07-D024B1922B67}"/>
              </a:ext>
            </a:extLst>
          </p:cNvPr>
          <p:cNvSpPr>
            <a:spLocks noGrp="1"/>
          </p:cNvSpPr>
          <p:nvPr>
            <p:ph type="title"/>
          </p:nvPr>
        </p:nvSpPr>
        <p:spPr>
          <a:xfrm>
            <a:off x="839788" y="2223082"/>
            <a:ext cx="10515600" cy="978279"/>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85EC4214-76B9-405C-A7DE-0342B1658DE2}"/>
              </a:ext>
            </a:extLst>
          </p:cNvPr>
          <p:cNvSpPr>
            <a:spLocks noGrp="1"/>
          </p:cNvSpPr>
          <p:nvPr>
            <p:ph type="body" idx="1"/>
          </p:nvPr>
        </p:nvSpPr>
        <p:spPr>
          <a:xfrm>
            <a:off x="839788" y="3271707"/>
            <a:ext cx="5157787" cy="600774"/>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A35F3C1-DA61-44F3-8567-65D5CA7732A8}"/>
              </a:ext>
            </a:extLst>
          </p:cNvPr>
          <p:cNvSpPr>
            <a:spLocks noGrp="1"/>
          </p:cNvSpPr>
          <p:nvPr>
            <p:ph sz="half" idx="2"/>
          </p:nvPr>
        </p:nvSpPr>
        <p:spPr>
          <a:xfrm>
            <a:off x="839788" y="3942826"/>
            <a:ext cx="5157787" cy="192107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3F0D825-4E5F-4CD6-B68F-BE3B245B7FBA}"/>
              </a:ext>
            </a:extLst>
          </p:cNvPr>
          <p:cNvSpPr>
            <a:spLocks noGrp="1"/>
          </p:cNvSpPr>
          <p:nvPr>
            <p:ph type="body" sz="quarter" idx="3"/>
          </p:nvPr>
        </p:nvSpPr>
        <p:spPr>
          <a:xfrm>
            <a:off x="6172200" y="3271707"/>
            <a:ext cx="5183188" cy="600774"/>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393E32A-3ECE-4D90-8487-C0EFCC3617F9}"/>
              </a:ext>
            </a:extLst>
          </p:cNvPr>
          <p:cNvSpPr>
            <a:spLocks noGrp="1"/>
          </p:cNvSpPr>
          <p:nvPr>
            <p:ph sz="quarter" idx="4"/>
          </p:nvPr>
        </p:nvSpPr>
        <p:spPr>
          <a:xfrm>
            <a:off x="6172200" y="3942826"/>
            <a:ext cx="5183188" cy="192107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505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247AC-0D30-4CEB-AD39-C3B91641B759}"/>
              </a:ext>
            </a:extLst>
          </p:cNvPr>
          <p:cNvSpPr>
            <a:spLocks noGrp="1"/>
          </p:cNvSpPr>
          <p:nvPr>
            <p:ph type="title"/>
          </p:nvPr>
        </p:nvSpPr>
        <p:spPr>
          <a:xfrm>
            <a:off x="838200" y="3200603"/>
            <a:ext cx="10515600" cy="2478743"/>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3771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497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B229-72C8-4598-8E3F-47E434CA7A51}"/>
              </a:ext>
            </a:extLst>
          </p:cNvPr>
          <p:cNvSpPr>
            <a:spLocks noGrp="1"/>
          </p:cNvSpPr>
          <p:nvPr>
            <p:ph type="title"/>
          </p:nvPr>
        </p:nvSpPr>
        <p:spPr>
          <a:xfrm>
            <a:off x="839788" y="2361934"/>
            <a:ext cx="3932237" cy="1437230"/>
          </a:xfrm>
          <a:prstGeom prst="rect">
            <a:avLst/>
          </a:prstGeo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74F19254-BF0A-4319-BCD9-35F3C772412E}"/>
              </a:ext>
            </a:extLst>
          </p:cNvPr>
          <p:cNvSpPr>
            <a:spLocks noGrp="1"/>
          </p:cNvSpPr>
          <p:nvPr>
            <p:ph idx="1"/>
          </p:nvPr>
        </p:nvSpPr>
        <p:spPr>
          <a:xfrm>
            <a:off x="5183188" y="2306973"/>
            <a:ext cx="6172200" cy="355407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24CC6FC-BA97-413B-A54C-75B31FE39B36}"/>
              </a:ext>
            </a:extLst>
          </p:cNvPr>
          <p:cNvSpPr>
            <a:spLocks noGrp="1"/>
          </p:cNvSpPr>
          <p:nvPr>
            <p:ph type="body" sz="half" idx="2"/>
          </p:nvPr>
        </p:nvSpPr>
        <p:spPr>
          <a:xfrm>
            <a:off x="839788" y="3900880"/>
            <a:ext cx="3932237" cy="196810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56747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61931-DFE8-4F96-A51D-3E27194C1E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8CEC361-5257-45E7-B0B0-DA05EAF80C6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6451C3-F892-49D6-B7E0-72D0AB63D9C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10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392B802-7288-4EF0-A536-CC191B0EFE41}"/>
              </a:ext>
            </a:extLst>
          </p:cNvPr>
          <p:cNvSpPr>
            <a:spLocks noGrp="1"/>
          </p:cNvSpPr>
          <p:nvPr>
            <p:ph type="pic" sz="quarter" idx="10"/>
          </p:nvPr>
        </p:nvSpPr>
        <p:spPr>
          <a:xfrm>
            <a:off x="5151437" y="2361934"/>
            <a:ext cx="6200775" cy="3507053"/>
          </a:xfrm>
          <a:prstGeom prst="rect">
            <a:avLst/>
          </a:prstGeom>
        </p:spPr>
        <p:txBody>
          <a:bodyPr/>
          <a:lstStyle/>
          <a:p>
            <a:endParaRPr lang="en-US" dirty="0"/>
          </a:p>
        </p:txBody>
      </p:sp>
      <p:sp>
        <p:nvSpPr>
          <p:cNvPr id="2" name="Title 1">
            <a:extLst>
              <a:ext uri="{FF2B5EF4-FFF2-40B4-BE49-F238E27FC236}">
                <a16:creationId xmlns:a16="http://schemas.microsoft.com/office/drawing/2014/main" id="{7088B229-72C8-4598-8E3F-47E434CA7A51}"/>
              </a:ext>
            </a:extLst>
          </p:cNvPr>
          <p:cNvSpPr>
            <a:spLocks noGrp="1"/>
          </p:cNvSpPr>
          <p:nvPr>
            <p:ph type="title"/>
          </p:nvPr>
        </p:nvSpPr>
        <p:spPr>
          <a:xfrm>
            <a:off x="839788" y="2361934"/>
            <a:ext cx="3932237" cy="1437230"/>
          </a:xfrm>
          <a:prstGeom prst="rect">
            <a:avLst/>
          </a:prstGeom>
        </p:spPr>
        <p:txBody>
          <a:bodyPr anchor="b"/>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C24CC6FC-BA97-413B-A54C-75B31FE39B36}"/>
              </a:ext>
            </a:extLst>
          </p:cNvPr>
          <p:cNvSpPr>
            <a:spLocks noGrp="1"/>
          </p:cNvSpPr>
          <p:nvPr>
            <p:ph type="body" sz="half" idx="2"/>
          </p:nvPr>
        </p:nvSpPr>
        <p:spPr>
          <a:xfrm>
            <a:off x="839788" y="3900880"/>
            <a:ext cx="3932237" cy="196810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98101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CF915DB-849C-4407-8B0F-5A0A32379BCA}"/>
              </a:ext>
            </a:extLst>
          </p:cNvPr>
          <p:cNvSpPr>
            <a:spLocks noGrp="1"/>
          </p:cNvSpPr>
          <p:nvPr>
            <p:ph type="pic" sz="quarter" idx="11" hasCustomPrompt="1"/>
          </p:nvPr>
        </p:nvSpPr>
        <p:spPr>
          <a:xfrm>
            <a:off x="4525926" y="1858926"/>
            <a:ext cx="3140148" cy="3140148"/>
          </a:xfrm>
          <a:prstGeom prst="rect">
            <a:avLst/>
          </a:prstGeom>
        </p:spPr>
        <p:txBody>
          <a:bodyPr anchor="ctr"/>
          <a:lstStyle>
            <a:lvl1pPr marL="0" indent="0" algn="ctr">
              <a:buNone/>
              <a:defRPr>
                <a:latin typeface="Courier New" panose="02070309020205020404" pitchFamily="49" charset="0"/>
                <a:cs typeface="Courier New" panose="02070309020205020404" pitchFamily="49" charset="0"/>
              </a:defRPr>
            </a:lvl1pPr>
          </a:lstStyle>
          <a:p>
            <a:r>
              <a:rPr lang="en-US" dirty="0"/>
              <a:t>[logo]</a:t>
            </a:r>
          </a:p>
        </p:txBody>
      </p:sp>
    </p:spTree>
    <p:extLst>
      <p:ext uri="{BB962C8B-B14F-4D97-AF65-F5344CB8AC3E}">
        <p14:creationId xmlns:p14="http://schemas.microsoft.com/office/powerpoint/2010/main" val="211750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CF915DB-849C-4407-8B0F-5A0A32379BCA}"/>
              </a:ext>
            </a:extLst>
          </p:cNvPr>
          <p:cNvSpPr>
            <a:spLocks noGrp="1"/>
          </p:cNvSpPr>
          <p:nvPr>
            <p:ph type="pic" sz="quarter" idx="11" hasCustomPrompt="1"/>
          </p:nvPr>
        </p:nvSpPr>
        <p:spPr>
          <a:xfrm>
            <a:off x="7202014" y="1858926"/>
            <a:ext cx="3140148" cy="3140148"/>
          </a:xfrm>
          <a:prstGeom prst="rect">
            <a:avLst/>
          </a:prstGeom>
        </p:spPr>
        <p:txBody>
          <a:bodyPr anchor="ctr"/>
          <a:lstStyle>
            <a:lvl1pPr marL="0" indent="0" algn="ctr">
              <a:buNone/>
              <a:defRPr>
                <a:latin typeface="Courier New" panose="02070309020205020404" pitchFamily="49" charset="0"/>
                <a:cs typeface="Courier New" panose="02070309020205020404" pitchFamily="49" charset="0"/>
              </a:defRPr>
            </a:lvl1pPr>
          </a:lstStyle>
          <a:p>
            <a:r>
              <a:rPr lang="en-US" dirty="0"/>
              <a:t>[logo]</a:t>
            </a:r>
          </a:p>
        </p:txBody>
      </p:sp>
      <p:sp>
        <p:nvSpPr>
          <p:cNvPr id="3" name="Picture Placeholder 5">
            <a:extLst>
              <a:ext uri="{FF2B5EF4-FFF2-40B4-BE49-F238E27FC236}">
                <a16:creationId xmlns:a16="http://schemas.microsoft.com/office/drawing/2014/main" id="{AA20A9B8-EBE0-4885-AF07-22C342364B50}"/>
              </a:ext>
            </a:extLst>
          </p:cNvPr>
          <p:cNvSpPr>
            <a:spLocks noGrp="1"/>
          </p:cNvSpPr>
          <p:nvPr>
            <p:ph type="pic" sz="quarter" idx="12" hasCustomPrompt="1"/>
          </p:nvPr>
        </p:nvSpPr>
        <p:spPr>
          <a:xfrm>
            <a:off x="1849838" y="1858926"/>
            <a:ext cx="3140148" cy="3140148"/>
          </a:xfrm>
          <a:prstGeom prst="rect">
            <a:avLst/>
          </a:prstGeom>
        </p:spPr>
        <p:txBody>
          <a:bodyPr anchor="ctr"/>
          <a:lstStyle>
            <a:lvl1pPr marL="0" indent="0" algn="ctr">
              <a:buNone/>
              <a:defRPr>
                <a:latin typeface="Courier New" panose="02070309020205020404" pitchFamily="49" charset="0"/>
                <a:cs typeface="Courier New" panose="02070309020205020404" pitchFamily="49" charset="0"/>
              </a:defRPr>
            </a:lvl1pPr>
          </a:lstStyle>
          <a:p>
            <a:r>
              <a:rPr lang="en-US" dirty="0"/>
              <a:t>[logo]</a:t>
            </a:r>
          </a:p>
        </p:txBody>
      </p:sp>
    </p:spTree>
    <p:extLst>
      <p:ext uri="{BB962C8B-B14F-4D97-AF65-F5344CB8AC3E}">
        <p14:creationId xmlns:p14="http://schemas.microsoft.com/office/powerpoint/2010/main" val="340092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AA20A9B8-EBE0-4885-AF07-22C342364B50}"/>
              </a:ext>
            </a:extLst>
          </p:cNvPr>
          <p:cNvSpPr>
            <a:spLocks noGrp="1"/>
          </p:cNvSpPr>
          <p:nvPr>
            <p:ph type="pic" sz="quarter" idx="12" hasCustomPrompt="1"/>
          </p:nvPr>
        </p:nvSpPr>
        <p:spPr>
          <a:xfrm>
            <a:off x="945771" y="2496107"/>
            <a:ext cx="1865786" cy="1865786"/>
          </a:xfrm>
          <a:prstGeom prst="rect">
            <a:avLst/>
          </a:prstGeom>
        </p:spPr>
        <p:txBody>
          <a:bodyPr anchor="ctr"/>
          <a:lstStyle>
            <a:lvl1pPr marL="0" indent="0" algn="ctr">
              <a:buNone/>
              <a:defRPr>
                <a:latin typeface="Courier New" panose="02070309020205020404" pitchFamily="49" charset="0"/>
                <a:cs typeface="Courier New" panose="02070309020205020404" pitchFamily="49" charset="0"/>
              </a:defRPr>
            </a:lvl1pPr>
          </a:lstStyle>
          <a:p>
            <a:r>
              <a:rPr lang="en-US" dirty="0"/>
              <a:t>[logo]</a:t>
            </a:r>
          </a:p>
        </p:txBody>
      </p:sp>
      <p:sp>
        <p:nvSpPr>
          <p:cNvPr id="4" name="Picture Placeholder 5">
            <a:extLst>
              <a:ext uri="{FF2B5EF4-FFF2-40B4-BE49-F238E27FC236}">
                <a16:creationId xmlns:a16="http://schemas.microsoft.com/office/drawing/2014/main" id="{E4FBF83D-FA58-4ED4-9B21-BFD0E385543B}"/>
              </a:ext>
            </a:extLst>
          </p:cNvPr>
          <p:cNvSpPr>
            <a:spLocks noGrp="1"/>
          </p:cNvSpPr>
          <p:nvPr>
            <p:ph type="pic" sz="quarter" idx="13" hasCustomPrompt="1"/>
          </p:nvPr>
        </p:nvSpPr>
        <p:spPr>
          <a:xfrm>
            <a:off x="3757328" y="2496107"/>
            <a:ext cx="1865786" cy="1865786"/>
          </a:xfrm>
          <a:prstGeom prst="rect">
            <a:avLst/>
          </a:prstGeom>
        </p:spPr>
        <p:txBody>
          <a:bodyPr anchor="ctr"/>
          <a:lstStyle>
            <a:lvl1pPr marL="0" indent="0" algn="ctr">
              <a:buNone/>
              <a:defRPr>
                <a:latin typeface="Courier New" panose="02070309020205020404" pitchFamily="49" charset="0"/>
                <a:cs typeface="Courier New" panose="02070309020205020404" pitchFamily="49" charset="0"/>
              </a:defRPr>
            </a:lvl1pPr>
          </a:lstStyle>
          <a:p>
            <a:r>
              <a:rPr lang="en-US" dirty="0"/>
              <a:t>[logo]</a:t>
            </a:r>
          </a:p>
        </p:txBody>
      </p:sp>
      <p:sp>
        <p:nvSpPr>
          <p:cNvPr id="5" name="Picture Placeholder 5">
            <a:extLst>
              <a:ext uri="{FF2B5EF4-FFF2-40B4-BE49-F238E27FC236}">
                <a16:creationId xmlns:a16="http://schemas.microsoft.com/office/drawing/2014/main" id="{0296D362-7D8C-40B5-8C91-829ECA236975}"/>
              </a:ext>
            </a:extLst>
          </p:cNvPr>
          <p:cNvSpPr>
            <a:spLocks noGrp="1"/>
          </p:cNvSpPr>
          <p:nvPr>
            <p:ph type="pic" sz="quarter" idx="14" hasCustomPrompt="1"/>
          </p:nvPr>
        </p:nvSpPr>
        <p:spPr>
          <a:xfrm>
            <a:off x="6568885" y="2496107"/>
            <a:ext cx="1865786" cy="1865786"/>
          </a:xfrm>
          <a:prstGeom prst="rect">
            <a:avLst/>
          </a:prstGeom>
        </p:spPr>
        <p:txBody>
          <a:bodyPr anchor="ctr"/>
          <a:lstStyle>
            <a:lvl1pPr marL="0" indent="0" algn="ctr">
              <a:buNone/>
              <a:defRPr>
                <a:latin typeface="Courier New" panose="02070309020205020404" pitchFamily="49" charset="0"/>
                <a:cs typeface="Courier New" panose="02070309020205020404" pitchFamily="49" charset="0"/>
              </a:defRPr>
            </a:lvl1pPr>
          </a:lstStyle>
          <a:p>
            <a:r>
              <a:rPr lang="en-US" dirty="0"/>
              <a:t>[logo]</a:t>
            </a:r>
          </a:p>
        </p:txBody>
      </p:sp>
      <p:sp>
        <p:nvSpPr>
          <p:cNvPr id="7" name="Picture Placeholder 5">
            <a:extLst>
              <a:ext uri="{FF2B5EF4-FFF2-40B4-BE49-F238E27FC236}">
                <a16:creationId xmlns:a16="http://schemas.microsoft.com/office/drawing/2014/main" id="{4A489AC0-622C-4D7D-B3E3-71BEB95E21F5}"/>
              </a:ext>
            </a:extLst>
          </p:cNvPr>
          <p:cNvSpPr>
            <a:spLocks noGrp="1"/>
          </p:cNvSpPr>
          <p:nvPr>
            <p:ph type="pic" sz="quarter" idx="15" hasCustomPrompt="1"/>
          </p:nvPr>
        </p:nvSpPr>
        <p:spPr>
          <a:xfrm>
            <a:off x="9380442" y="2496107"/>
            <a:ext cx="1865786" cy="1865786"/>
          </a:xfrm>
          <a:prstGeom prst="rect">
            <a:avLst/>
          </a:prstGeom>
        </p:spPr>
        <p:txBody>
          <a:bodyPr anchor="ctr"/>
          <a:lstStyle>
            <a:lvl1pPr marL="0" indent="0" algn="ctr">
              <a:buNone/>
              <a:defRPr>
                <a:latin typeface="Courier New" panose="02070309020205020404" pitchFamily="49" charset="0"/>
                <a:cs typeface="Courier New" panose="02070309020205020404" pitchFamily="49" charset="0"/>
              </a:defRPr>
            </a:lvl1pPr>
          </a:lstStyle>
          <a:p>
            <a:r>
              <a:rPr lang="en-US" dirty="0"/>
              <a:t>[logo]</a:t>
            </a:r>
          </a:p>
        </p:txBody>
      </p:sp>
    </p:spTree>
    <p:extLst>
      <p:ext uri="{BB962C8B-B14F-4D97-AF65-F5344CB8AC3E}">
        <p14:creationId xmlns:p14="http://schemas.microsoft.com/office/powerpoint/2010/main" val="54025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19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CF915DB-849C-4407-8B0F-5A0A32379BCA}"/>
              </a:ext>
            </a:extLst>
          </p:cNvPr>
          <p:cNvSpPr>
            <a:spLocks noGrp="1"/>
          </p:cNvSpPr>
          <p:nvPr>
            <p:ph type="pic" sz="quarter" idx="11" hasCustomPrompt="1"/>
          </p:nvPr>
        </p:nvSpPr>
        <p:spPr>
          <a:xfrm>
            <a:off x="7202014" y="1858926"/>
            <a:ext cx="3140148" cy="3140148"/>
          </a:xfrm>
          <a:prstGeom prst="rect">
            <a:avLst/>
          </a:prstGeom>
        </p:spPr>
        <p:txBody>
          <a:bodyPr anchor="ctr"/>
          <a:lstStyle>
            <a:lvl1pPr marL="0" indent="0" algn="ctr">
              <a:buNone/>
              <a:defRPr>
                <a:latin typeface="Courier New" panose="02070309020205020404" pitchFamily="49" charset="0"/>
                <a:cs typeface="Courier New" panose="02070309020205020404" pitchFamily="49" charset="0"/>
              </a:defRPr>
            </a:lvl1pPr>
          </a:lstStyle>
          <a:p>
            <a:r>
              <a:rPr lang="en-US" dirty="0"/>
              <a:t>[logo]</a:t>
            </a:r>
          </a:p>
        </p:txBody>
      </p:sp>
      <p:sp>
        <p:nvSpPr>
          <p:cNvPr id="3" name="Picture Placeholder 5">
            <a:extLst>
              <a:ext uri="{FF2B5EF4-FFF2-40B4-BE49-F238E27FC236}">
                <a16:creationId xmlns:a16="http://schemas.microsoft.com/office/drawing/2014/main" id="{AA20A9B8-EBE0-4885-AF07-22C342364B50}"/>
              </a:ext>
            </a:extLst>
          </p:cNvPr>
          <p:cNvSpPr>
            <a:spLocks noGrp="1"/>
          </p:cNvSpPr>
          <p:nvPr>
            <p:ph type="pic" sz="quarter" idx="12" hasCustomPrompt="1"/>
          </p:nvPr>
        </p:nvSpPr>
        <p:spPr>
          <a:xfrm>
            <a:off x="1849838" y="1858926"/>
            <a:ext cx="3140148" cy="3140148"/>
          </a:xfrm>
          <a:prstGeom prst="rect">
            <a:avLst/>
          </a:prstGeom>
        </p:spPr>
        <p:txBody>
          <a:bodyPr anchor="ctr"/>
          <a:lstStyle>
            <a:lvl1pPr marL="0" indent="0" algn="ctr">
              <a:buNone/>
              <a:defRPr>
                <a:latin typeface="Courier New" panose="02070309020205020404" pitchFamily="49" charset="0"/>
                <a:cs typeface="Courier New" panose="02070309020205020404" pitchFamily="49" charset="0"/>
              </a:defRPr>
            </a:lvl1pPr>
          </a:lstStyle>
          <a:p>
            <a:r>
              <a:rPr lang="en-US" dirty="0"/>
              <a:t>[logo]</a:t>
            </a:r>
          </a:p>
        </p:txBody>
      </p:sp>
    </p:spTree>
    <p:extLst>
      <p:ext uri="{BB962C8B-B14F-4D97-AF65-F5344CB8AC3E}">
        <p14:creationId xmlns:p14="http://schemas.microsoft.com/office/powerpoint/2010/main" val="241723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AA20A9B8-EBE0-4885-AF07-22C342364B50}"/>
              </a:ext>
            </a:extLst>
          </p:cNvPr>
          <p:cNvSpPr>
            <a:spLocks noGrp="1"/>
          </p:cNvSpPr>
          <p:nvPr>
            <p:ph type="pic" sz="quarter" idx="12" hasCustomPrompt="1"/>
          </p:nvPr>
        </p:nvSpPr>
        <p:spPr>
          <a:xfrm>
            <a:off x="945771" y="2496107"/>
            <a:ext cx="1865786" cy="1865786"/>
          </a:xfrm>
          <a:prstGeom prst="rect">
            <a:avLst/>
          </a:prstGeom>
        </p:spPr>
        <p:txBody>
          <a:bodyPr anchor="ctr"/>
          <a:lstStyle>
            <a:lvl1pPr marL="0" indent="0" algn="ctr">
              <a:buNone/>
              <a:defRPr>
                <a:latin typeface="Courier New" panose="02070309020205020404" pitchFamily="49" charset="0"/>
                <a:cs typeface="Courier New" panose="02070309020205020404" pitchFamily="49" charset="0"/>
              </a:defRPr>
            </a:lvl1pPr>
          </a:lstStyle>
          <a:p>
            <a:r>
              <a:rPr lang="en-US" dirty="0"/>
              <a:t>[logo]</a:t>
            </a:r>
          </a:p>
        </p:txBody>
      </p:sp>
      <p:sp>
        <p:nvSpPr>
          <p:cNvPr id="4" name="Picture Placeholder 5">
            <a:extLst>
              <a:ext uri="{FF2B5EF4-FFF2-40B4-BE49-F238E27FC236}">
                <a16:creationId xmlns:a16="http://schemas.microsoft.com/office/drawing/2014/main" id="{E4FBF83D-FA58-4ED4-9B21-BFD0E385543B}"/>
              </a:ext>
            </a:extLst>
          </p:cNvPr>
          <p:cNvSpPr>
            <a:spLocks noGrp="1"/>
          </p:cNvSpPr>
          <p:nvPr>
            <p:ph type="pic" sz="quarter" idx="13" hasCustomPrompt="1"/>
          </p:nvPr>
        </p:nvSpPr>
        <p:spPr>
          <a:xfrm>
            <a:off x="3757328" y="2496107"/>
            <a:ext cx="1865786" cy="1865786"/>
          </a:xfrm>
          <a:prstGeom prst="rect">
            <a:avLst/>
          </a:prstGeom>
        </p:spPr>
        <p:txBody>
          <a:bodyPr anchor="ctr"/>
          <a:lstStyle>
            <a:lvl1pPr marL="0" indent="0" algn="ctr">
              <a:buNone/>
              <a:defRPr>
                <a:latin typeface="Courier New" panose="02070309020205020404" pitchFamily="49" charset="0"/>
                <a:cs typeface="Courier New" panose="02070309020205020404" pitchFamily="49" charset="0"/>
              </a:defRPr>
            </a:lvl1pPr>
          </a:lstStyle>
          <a:p>
            <a:r>
              <a:rPr lang="en-US" dirty="0"/>
              <a:t>[logo]</a:t>
            </a:r>
          </a:p>
        </p:txBody>
      </p:sp>
      <p:sp>
        <p:nvSpPr>
          <p:cNvPr id="5" name="Picture Placeholder 5">
            <a:extLst>
              <a:ext uri="{FF2B5EF4-FFF2-40B4-BE49-F238E27FC236}">
                <a16:creationId xmlns:a16="http://schemas.microsoft.com/office/drawing/2014/main" id="{0296D362-7D8C-40B5-8C91-829ECA236975}"/>
              </a:ext>
            </a:extLst>
          </p:cNvPr>
          <p:cNvSpPr>
            <a:spLocks noGrp="1"/>
          </p:cNvSpPr>
          <p:nvPr>
            <p:ph type="pic" sz="quarter" idx="14" hasCustomPrompt="1"/>
          </p:nvPr>
        </p:nvSpPr>
        <p:spPr>
          <a:xfrm>
            <a:off x="6568885" y="2496107"/>
            <a:ext cx="1865786" cy="1865786"/>
          </a:xfrm>
          <a:prstGeom prst="rect">
            <a:avLst/>
          </a:prstGeom>
        </p:spPr>
        <p:txBody>
          <a:bodyPr anchor="ctr"/>
          <a:lstStyle>
            <a:lvl1pPr marL="0" indent="0" algn="ctr">
              <a:buNone/>
              <a:defRPr>
                <a:latin typeface="Courier New" panose="02070309020205020404" pitchFamily="49" charset="0"/>
                <a:cs typeface="Courier New" panose="02070309020205020404" pitchFamily="49" charset="0"/>
              </a:defRPr>
            </a:lvl1pPr>
          </a:lstStyle>
          <a:p>
            <a:r>
              <a:rPr lang="en-US" dirty="0"/>
              <a:t>[logo]</a:t>
            </a:r>
          </a:p>
        </p:txBody>
      </p:sp>
      <p:sp>
        <p:nvSpPr>
          <p:cNvPr id="7" name="Picture Placeholder 5">
            <a:extLst>
              <a:ext uri="{FF2B5EF4-FFF2-40B4-BE49-F238E27FC236}">
                <a16:creationId xmlns:a16="http://schemas.microsoft.com/office/drawing/2014/main" id="{4A489AC0-622C-4D7D-B3E3-71BEB95E21F5}"/>
              </a:ext>
            </a:extLst>
          </p:cNvPr>
          <p:cNvSpPr>
            <a:spLocks noGrp="1"/>
          </p:cNvSpPr>
          <p:nvPr>
            <p:ph type="pic" sz="quarter" idx="15" hasCustomPrompt="1"/>
          </p:nvPr>
        </p:nvSpPr>
        <p:spPr>
          <a:xfrm>
            <a:off x="9380442" y="2496107"/>
            <a:ext cx="1865786" cy="1865786"/>
          </a:xfrm>
          <a:prstGeom prst="rect">
            <a:avLst/>
          </a:prstGeom>
        </p:spPr>
        <p:txBody>
          <a:bodyPr anchor="ctr"/>
          <a:lstStyle>
            <a:lvl1pPr marL="0" indent="0" algn="ctr">
              <a:buNone/>
              <a:defRPr>
                <a:latin typeface="Courier New" panose="02070309020205020404" pitchFamily="49" charset="0"/>
                <a:cs typeface="Courier New" panose="02070309020205020404" pitchFamily="49" charset="0"/>
              </a:defRPr>
            </a:lvl1pPr>
          </a:lstStyle>
          <a:p>
            <a:r>
              <a:rPr lang="en-US" dirty="0"/>
              <a:t>[logo]</a:t>
            </a:r>
          </a:p>
        </p:txBody>
      </p:sp>
    </p:spTree>
    <p:extLst>
      <p:ext uri="{BB962C8B-B14F-4D97-AF65-F5344CB8AC3E}">
        <p14:creationId xmlns:p14="http://schemas.microsoft.com/office/powerpoint/2010/main" val="400241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44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CF915DB-849C-4407-8B0F-5A0A32379BCA}"/>
              </a:ext>
            </a:extLst>
          </p:cNvPr>
          <p:cNvSpPr>
            <a:spLocks noGrp="1"/>
          </p:cNvSpPr>
          <p:nvPr>
            <p:ph type="pic" sz="quarter" idx="11" hasCustomPrompt="1"/>
          </p:nvPr>
        </p:nvSpPr>
        <p:spPr>
          <a:xfrm>
            <a:off x="4525926" y="1858926"/>
            <a:ext cx="3140148" cy="3140148"/>
          </a:xfrm>
          <a:prstGeom prst="rect">
            <a:avLst/>
          </a:prstGeom>
        </p:spPr>
        <p:txBody>
          <a:bodyPr anchor="ctr"/>
          <a:lstStyle>
            <a:lvl1pPr marL="0" indent="0" algn="ctr">
              <a:buNone/>
              <a:defRPr>
                <a:latin typeface="Courier New" panose="02070309020205020404" pitchFamily="49" charset="0"/>
                <a:cs typeface="Courier New" panose="02070309020205020404" pitchFamily="49" charset="0"/>
              </a:defRPr>
            </a:lvl1pPr>
          </a:lstStyle>
          <a:p>
            <a:r>
              <a:rPr lang="en-US" dirty="0"/>
              <a:t>[logo]</a:t>
            </a:r>
          </a:p>
        </p:txBody>
      </p:sp>
    </p:spTree>
    <p:extLst>
      <p:ext uri="{BB962C8B-B14F-4D97-AF65-F5344CB8AC3E}">
        <p14:creationId xmlns:p14="http://schemas.microsoft.com/office/powerpoint/2010/main" val="3322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CF915DB-849C-4407-8B0F-5A0A32379BCA}"/>
              </a:ext>
            </a:extLst>
          </p:cNvPr>
          <p:cNvSpPr>
            <a:spLocks noGrp="1"/>
          </p:cNvSpPr>
          <p:nvPr>
            <p:ph type="pic" sz="quarter" idx="11" hasCustomPrompt="1"/>
          </p:nvPr>
        </p:nvSpPr>
        <p:spPr>
          <a:xfrm>
            <a:off x="7202014" y="1858926"/>
            <a:ext cx="3140148" cy="3140148"/>
          </a:xfrm>
          <a:prstGeom prst="rect">
            <a:avLst/>
          </a:prstGeom>
        </p:spPr>
        <p:txBody>
          <a:bodyPr anchor="ctr"/>
          <a:lstStyle>
            <a:lvl1pPr marL="0" indent="0" algn="ctr">
              <a:buNone/>
              <a:defRPr>
                <a:latin typeface="Courier New" panose="02070309020205020404" pitchFamily="49" charset="0"/>
                <a:cs typeface="Courier New" panose="02070309020205020404" pitchFamily="49" charset="0"/>
              </a:defRPr>
            </a:lvl1pPr>
          </a:lstStyle>
          <a:p>
            <a:r>
              <a:rPr lang="en-US" dirty="0"/>
              <a:t>[logo]</a:t>
            </a:r>
          </a:p>
        </p:txBody>
      </p:sp>
      <p:sp>
        <p:nvSpPr>
          <p:cNvPr id="3" name="Picture Placeholder 5">
            <a:extLst>
              <a:ext uri="{FF2B5EF4-FFF2-40B4-BE49-F238E27FC236}">
                <a16:creationId xmlns:a16="http://schemas.microsoft.com/office/drawing/2014/main" id="{AA20A9B8-EBE0-4885-AF07-22C342364B50}"/>
              </a:ext>
            </a:extLst>
          </p:cNvPr>
          <p:cNvSpPr>
            <a:spLocks noGrp="1"/>
          </p:cNvSpPr>
          <p:nvPr>
            <p:ph type="pic" sz="quarter" idx="12" hasCustomPrompt="1"/>
          </p:nvPr>
        </p:nvSpPr>
        <p:spPr>
          <a:xfrm>
            <a:off x="1849838" y="1858926"/>
            <a:ext cx="3140148" cy="3140148"/>
          </a:xfrm>
          <a:prstGeom prst="rect">
            <a:avLst/>
          </a:prstGeom>
        </p:spPr>
        <p:txBody>
          <a:bodyPr anchor="ctr"/>
          <a:lstStyle>
            <a:lvl1pPr marL="0" indent="0" algn="ctr">
              <a:buNone/>
              <a:defRPr>
                <a:latin typeface="Courier New" panose="02070309020205020404" pitchFamily="49" charset="0"/>
                <a:cs typeface="Courier New" panose="02070309020205020404" pitchFamily="49" charset="0"/>
              </a:defRPr>
            </a:lvl1pPr>
          </a:lstStyle>
          <a:p>
            <a:r>
              <a:rPr lang="en-US" dirty="0"/>
              <a:t>[logo]</a:t>
            </a:r>
          </a:p>
        </p:txBody>
      </p:sp>
    </p:spTree>
    <p:extLst>
      <p:ext uri="{BB962C8B-B14F-4D97-AF65-F5344CB8AC3E}">
        <p14:creationId xmlns:p14="http://schemas.microsoft.com/office/powerpoint/2010/main" val="198673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2DD7C-C426-483C-AD07-D024B1922B6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5EC4214-76B9-405C-A7DE-0342B1658DE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35F3C1-DA61-44F3-8567-65D5CA7732A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F0D825-4E5F-4CD6-B68F-BE3B245B7FB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93E32A-3ECE-4D90-8487-C0EFCC3617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346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AA20A9B8-EBE0-4885-AF07-22C342364B50}"/>
              </a:ext>
            </a:extLst>
          </p:cNvPr>
          <p:cNvSpPr>
            <a:spLocks noGrp="1"/>
          </p:cNvSpPr>
          <p:nvPr>
            <p:ph type="pic" sz="quarter" idx="12" hasCustomPrompt="1"/>
          </p:nvPr>
        </p:nvSpPr>
        <p:spPr>
          <a:xfrm>
            <a:off x="945771" y="2496107"/>
            <a:ext cx="1865786" cy="1865786"/>
          </a:xfrm>
          <a:prstGeom prst="rect">
            <a:avLst/>
          </a:prstGeom>
        </p:spPr>
        <p:txBody>
          <a:bodyPr anchor="ctr"/>
          <a:lstStyle>
            <a:lvl1pPr marL="0" indent="0" algn="ctr">
              <a:buNone/>
              <a:defRPr>
                <a:latin typeface="Courier New" panose="02070309020205020404" pitchFamily="49" charset="0"/>
                <a:cs typeface="Courier New" panose="02070309020205020404" pitchFamily="49" charset="0"/>
              </a:defRPr>
            </a:lvl1pPr>
          </a:lstStyle>
          <a:p>
            <a:r>
              <a:rPr lang="en-US" dirty="0"/>
              <a:t>[logo]</a:t>
            </a:r>
          </a:p>
        </p:txBody>
      </p:sp>
      <p:sp>
        <p:nvSpPr>
          <p:cNvPr id="4" name="Picture Placeholder 5">
            <a:extLst>
              <a:ext uri="{FF2B5EF4-FFF2-40B4-BE49-F238E27FC236}">
                <a16:creationId xmlns:a16="http://schemas.microsoft.com/office/drawing/2014/main" id="{E4FBF83D-FA58-4ED4-9B21-BFD0E385543B}"/>
              </a:ext>
            </a:extLst>
          </p:cNvPr>
          <p:cNvSpPr>
            <a:spLocks noGrp="1"/>
          </p:cNvSpPr>
          <p:nvPr>
            <p:ph type="pic" sz="quarter" idx="13" hasCustomPrompt="1"/>
          </p:nvPr>
        </p:nvSpPr>
        <p:spPr>
          <a:xfrm>
            <a:off x="3757328" y="2496107"/>
            <a:ext cx="1865786" cy="1865786"/>
          </a:xfrm>
          <a:prstGeom prst="rect">
            <a:avLst/>
          </a:prstGeom>
        </p:spPr>
        <p:txBody>
          <a:bodyPr anchor="ctr"/>
          <a:lstStyle>
            <a:lvl1pPr marL="0" indent="0" algn="ctr">
              <a:buNone/>
              <a:defRPr>
                <a:latin typeface="Courier New" panose="02070309020205020404" pitchFamily="49" charset="0"/>
                <a:cs typeface="Courier New" panose="02070309020205020404" pitchFamily="49" charset="0"/>
              </a:defRPr>
            </a:lvl1pPr>
          </a:lstStyle>
          <a:p>
            <a:r>
              <a:rPr lang="en-US" dirty="0"/>
              <a:t>[logo]</a:t>
            </a:r>
          </a:p>
        </p:txBody>
      </p:sp>
      <p:sp>
        <p:nvSpPr>
          <p:cNvPr id="5" name="Picture Placeholder 5">
            <a:extLst>
              <a:ext uri="{FF2B5EF4-FFF2-40B4-BE49-F238E27FC236}">
                <a16:creationId xmlns:a16="http://schemas.microsoft.com/office/drawing/2014/main" id="{0296D362-7D8C-40B5-8C91-829ECA236975}"/>
              </a:ext>
            </a:extLst>
          </p:cNvPr>
          <p:cNvSpPr>
            <a:spLocks noGrp="1"/>
          </p:cNvSpPr>
          <p:nvPr>
            <p:ph type="pic" sz="quarter" idx="14" hasCustomPrompt="1"/>
          </p:nvPr>
        </p:nvSpPr>
        <p:spPr>
          <a:xfrm>
            <a:off x="6568885" y="2496107"/>
            <a:ext cx="1865786" cy="1865786"/>
          </a:xfrm>
          <a:prstGeom prst="rect">
            <a:avLst/>
          </a:prstGeom>
        </p:spPr>
        <p:txBody>
          <a:bodyPr anchor="ctr"/>
          <a:lstStyle>
            <a:lvl1pPr marL="0" indent="0" algn="ctr">
              <a:buNone/>
              <a:defRPr>
                <a:latin typeface="Courier New" panose="02070309020205020404" pitchFamily="49" charset="0"/>
                <a:cs typeface="Courier New" panose="02070309020205020404" pitchFamily="49" charset="0"/>
              </a:defRPr>
            </a:lvl1pPr>
          </a:lstStyle>
          <a:p>
            <a:r>
              <a:rPr lang="en-US" dirty="0"/>
              <a:t>[logo]</a:t>
            </a:r>
          </a:p>
        </p:txBody>
      </p:sp>
      <p:sp>
        <p:nvSpPr>
          <p:cNvPr id="7" name="Picture Placeholder 5">
            <a:extLst>
              <a:ext uri="{FF2B5EF4-FFF2-40B4-BE49-F238E27FC236}">
                <a16:creationId xmlns:a16="http://schemas.microsoft.com/office/drawing/2014/main" id="{4A489AC0-622C-4D7D-B3E3-71BEB95E21F5}"/>
              </a:ext>
            </a:extLst>
          </p:cNvPr>
          <p:cNvSpPr>
            <a:spLocks noGrp="1"/>
          </p:cNvSpPr>
          <p:nvPr>
            <p:ph type="pic" sz="quarter" idx="15" hasCustomPrompt="1"/>
          </p:nvPr>
        </p:nvSpPr>
        <p:spPr>
          <a:xfrm>
            <a:off x="9380442" y="2496107"/>
            <a:ext cx="1865786" cy="1865786"/>
          </a:xfrm>
          <a:prstGeom prst="rect">
            <a:avLst/>
          </a:prstGeom>
        </p:spPr>
        <p:txBody>
          <a:bodyPr anchor="ctr"/>
          <a:lstStyle>
            <a:lvl1pPr marL="0" indent="0" algn="ctr">
              <a:buNone/>
              <a:defRPr>
                <a:latin typeface="Courier New" panose="02070309020205020404" pitchFamily="49" charset="0"/>
                <a:cs typeface="Courier New" panose="02070309020205020404" pitchFamily="49" charset="0"/>
              </a:defRPr>
            </a:lvl1pPr>
          </a:lstStyle>
          <a:p>
            <a:r>
              <a:rPr lang="en-US" dirty="0"/>
              <a:t>[logo]</a:t>
            </a:r>
          </a:p>
        </p:txBody>
      </p:sp>
    </p:spTree>
    <p:extLst>
      <p:ext uri="{BB962C8B-B14F-4D97-AF65-F5344CB8AC3E}">
        <p14:creationId xmlns:p14="http://schemas.microsoft.com/office/powerpoint/2010/main" val="54826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792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CF915DB-849C-4407-8B0F-5A0A32379BCA}"/>
              </a:ext>
            </a:extLst>
          </p:cNvPr>
          <p:cNvSpPr>
            <a:spLocks noGrp="1"/>
          </p:cNvSpPr>
          <p:nvPr>
            <p:ph type="pic" sz="quarter" idx="11" hasCustomPrompt="1"/>
          </p:nvPr>
        </p:nvSpPr>
        <p:spPr>
          <a:xfrm>
            <a:off x="7202014" y="1858926"/>
            <a:ext cx="3140148" cy="3140148"/>
          </a:xfrm>
          <a:prstGeom prst="rect">
            <a:avLst/>
          </a:prstGeom>
        </p:spPr>
        <p:txBody>
          <a:bodyPr anchor="ctr"/>
          <a:lstStyle>
            <a:lvl1pPr marL="0" indent="0" algn="ctr">
              <a:buNone/>
              <a:defRPr>
                <a:latin typeface="Courier New" panose="02070309020205020404" pitchFamily="49" charset="0"/>
                <a:cs typeface="Courier New" panose="02070309020205020404" pitchFamily="49" charset="0"/>
              </a:defRPr>
            </a:lvl1pPr>
          </a:lstStyle>
          <a:p>
            <a:r>
              <a:rPr lang="en-US" dirty="0"/>
              <a:t>[logo]</a:t>
            </a:r>
          </a:p>
        </p:txBody>
      </p:sp>
      <p:sp>
        <p:nvSpPr>
          <p:cNvPr id="3" name="Picture Placeholder 5">
            <a:extLst>
              <a:ext uri="{FF2B5EF4-FFF2-40B4-BE49-F238E27FC236}">
                <a16:creationId xmlns:a16="http://schemas.microsoft.com/office/drawing/2014/main" id="{AA20A9B8-EBE0-4885-AF07-22C342364B50}"/>
              </a:ext>
            </a:extLst>
          </p:cNvPr>
          <p:cNvSpPr>
            <a:spLocks noGrp="1"/>
          </p:cNvSpPr>
          <p:nvPr>
            <p:ph type="pic" sz="quarter" idx="12" hasCustomPrompt="1"/>
          </p:nvPr>
        </p:nvSpPr>
        <p:spPr>
          <a:xfrm>
            <a:off x="1849838" y="1858926"/>
            <a:ext cx="3140148" cy="3140148"/>
          </a:xfrm>
          <a:prstGeom prst="rect">
            <a:avLst/>
          </a:prstGeom>
        </p:spPr>
        <p:txBody>
          <a:bodyPr anchor="ctr"/>
          <a:lstStyle>
            <a:lvl1pPr marL="0" indent="0" algn="ctr">
              <a:buNone/>
              <a:defRPr>
                <a:latin typeface="Courier New" panose="02070309020205020404" pitchFamily="49" charset="0"/>
                <a:cs typeface="Courier New" panose="02070309020205020404" pitchFamily="49" charset="0"/>
              </a:defRPr>
            </a:lvl1pPr>
          </a:lstStyle>
          <a:p>
            <a:r>
              <a:rPr lang="en-US" dirty="0"/>
              <a:t>[logo]</a:t>
            </a:r>
          </a:p>
        </p:txBody>
      </p:sp>
    </p:spTree>
    <p:extLst>
      <p:ext uri="{BB962C8B-B14F-4D97-AF65-F5344CB8AC3E}">
        <p14:creationId xmlns:p14="http://schemas.microsoft.com/office/powerpoint/2010/main" val="212588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AA20A9B8-EBE0-4885-AF07-22C342364B50}"/>
              </a:ext>
            </a:extLst>
          </p:cNvPr>
          <p:cNvSpPr>
            <a:spLocks noGrp="1"/>
          </p:cNvSpPr>
          <p:nvPr>
            <p:ph type="pic" sz="quarter" idx="12" hasCustomPrompt="1"/>
          </p:nvPr>
        </p:nvSpPr>
        <p:spPr>
          <a:xfrm>
            <a:off x="945771" y="2496107"/>
            <a:ext cx="1865786" cy="1865786"/>
          </a:xfrm>
          <a:prstGeom prst="rect">
            <a:avLst/>
          </a:prstGeom>
        </p:spPr>
        <p:txBody>
          <a:bodyPr anchor="ctr"/>
          <a:lstStyle>
            <a:lvl1pPr marL="0" indent="0" algn="ctr">
              <a:buNone/>
              <a:defRPr>
                <a:latin typeface="Courier New" panose="02070309020205020404" pitchFamily="49" charset="0"/>
                <a:cs typeface="Courier New" panose="02070309020205020404" pitchFamily="49" charset="0"/>
              </a:defRPr>
            </a:lvl1pPr>
          </a:lstStyle>
          <a:p>
            <a:r>
              <a:rPr lang="en-US" dirty="0"/>
              <a:t>[logo]</a:t>
            </a:r>
          </a:p>
        </p:txBody>
      </p:sp>
      <p:sp>
        <p:nvSpPr>
          <p:cNvPr id="4" name="Picture Placeholder 5">
            <a:extLst>
              <a:ext uri="{FF2B5EF4-FFF2-40B4-BE49-F238E27FC236}">
                <a16:creationId xmlns:a16="http://schemas.microsoft.com/office/drawing/2014/main" id="{E4FBF83D-FA58-4ED4-9B21-BFD0E385543B}"/>
              </a:ext>
            </a:extLst>
          </p:cNvPr>
          <p:cNvSpPr>
            <a:spLocks noGrp="1"/>
          </p:cNvSpPr>
          <p:nvPr>
            <p:ph type="pic" sz="quarter" idx="13" hasCustomPrompt="1"/>
          </p:nvPr>
        </p:nvSpPr>
        <p:spPr>
          <a:xfrm>
            <a:off x="3757328" y="2496107"/>
            <a:ext cx="1865786" cy="1865786"/>
          </a:xfrm>
          <a:prstGeom prst="rect">
            <a:avLst/>
          </a:prstGeom>
        </p:spPr>
        <p:txBody>
          <a:bodyPr anchor="ctr"/>
          <a:lstStyle>
            <a:lvl1pPr marL="0" indent="0" algn="ctr">
              <a:buNone/>
              <a:defRPr>
                <a:latin typeface="Courier New" panose="02070309020205020404" pitchFamily="49" charset="0"/>
                <a:cs typeface="Courier New" panose="02070309020205020404" pitchFamily="49" charset="0"/>
              </a:defRPr>
            </a:lvl1pPr>
          </a:lstStyle>
          <a:p>
            <a:r>
              <a:rPr lang="en-US" dirty="0"/>
              <a:t>[logo]</a:t>
            </a:r>
          </a:p>
        </p:txBody>
      </p:sp>
      <p:sp>
        <p:nvSpPr>
          <p:cNvPr id="5" name="Picture Placeholder 5">
            <a:extLst>
              <a:ext uri="{FF2B5EF4-FFF2-40B4-BE49-F238E27FC236}">
                <a16:creationId xmlns:a16="http://schemas.microsoft.com/office/drawing/2014/main" id="{0296D362-7D8C-40B5-8C91-829ECA236975}"/>
              </a:ext>
            </a:extLst>
          </p:cNvPr>
          <p:cNvSpPr>
            <a:spLocks noGrp="1"/>
          </p:cNvSpPr>
          <p:nvPr>
            <p:ph type="pic" sz="quarter" idx="14" hasCustomPrompt="1"/>
          </p:nvPr>
        </p:nvSpPr>
        <p:spPr>
          <a:xfrm>
            <a:off x="6568885" y="2496107"/>
            <a:ext cx="1865786" cy="1865786"/>
          </a:xfrm>
          <a:prstGeom prst="rect">
            <a:avLst/>
          </a:prstGeom>
        </p:spPr>
        <p:txBody>
          <a:bodyPr anchor="ctr"/>
          <a:lstStyle>
            <a:lvl1pPr marL="0" indent="0" algn="ctr">
              <a:buNone/>
              <a:defRPr>
                <a:latin typeface="Courier New" panose="02070309020205020404" pitchFamily="49" charset="0"/>
                <a:cs typeface="Courier New" panose="02070309020205020404" pitchFamily="49" charset="0"/>
              </a:defRPr>
            </a:lvl1pPr>
          </a:lstStyle>
          <a:p>
            <a:r>
              <a:rPr lang="en-US" dirty="0"/>
              <a:t>[logo]</a:t>
            </a:r>
          </a:p>
        </p:txBody>
      </p:sp>
      <p:sp>
        <p:nvSpPr>
          <p:cNvPr id="7" name="Picture Placeholder 5">
            <a:extLst>
              <a:ext uri="{FF2B5EF4-FFF2-40B4-BE49-F238E27FC236}">
                <a16:creationId xmlns:a16="http://schemas.microsoft.com/office/drawing/2014/main" id="{4A489AC0-622C-4D7D-B3E3-71BEB95E21F5}"/>
              </a:ext>
            </a:extLst>
          </p:cNvPr>
          <p:cNvSpPr>
            <a:spLocks noGrp="1"/>
          </p:cNvSpPr>
          <p:nvPr>
            <p:ph type="pic" sz="quarter" idx="15" hasCustomPrompt="1"/>
          </p:nvPr>
        </p:nvSpPr>
        <p:spPr>
          <a:xfrm>
            <a:off x="9380442" y="2496107"/>
            <a:ext cx="1865786" cy="1865786"/>
          </a:xfrm>
          <a:prstGeom prst="rect">
            <a:avLst/>
          </a:prstGeom>
        </p:spPr>
        <p:txBody>
          <a:bodyPr anchor="ctr"/>
          <a:lstStyle>
            <a:lvl1pPr marL="0" indent="0" algn="ctr">
              <a:buNone/>
              <a:defRPr>
                <a:latin typeface="Courier New" panose="02070309020205020404" pitchFamily="49" charset="0"/>
                <a:cs typeface="Courier New" panose="02070309020205020404" pitchFamily="49" charset="0"/>
              </a:defRPr>
            </a:lvl1pPr>
          </a:lstStyle>
          <a:p>
            <a:r>
              <a:rPr lang="en-US" dirty="0"/>
              <a:t>[logo]</a:t>
            </a:r>
          </a:p>
        </p:txBody>
      </p:sp>
    </p:spTree>
    <p:extLst>
      <p:ext uri="{BB962C8B-B14F-4D97-AF65-F5344CB8AC3E}">
        <p14:creationId xmlns:p14="http://schemas.microsoft.com/office/powerpoint/2010/main" val="37084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98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247AC-0D30-4CEB-AD39-C3B91641B7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9667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52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B229-72C8-4598-8E3F-47E434CA7A5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F19254-BF0A-4319-BCD9-35F3C77241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4CC6FC-BA97-413B-A54C-75B31FE39B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9395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A1801-723F-4F95-B00B-A42FCD7DFF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A7059E-FA21-400A-816D-72769E24F55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ECA123-054C-48B6-81A5-4E7B3073E3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2810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3.jp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4.jp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image" Target="../media/image5.jpg"/><Relationship Id="rId4" Type="http://schemas.openxmlformats.org/officeDocument/2006/relationships/slideLayout" Target="../slideLayouts/slideLayout36.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6.jpg"/><Relationship Id="rId5" Type="http://schemas.openxmlformats.org/officeDocument/2006/relationships/theme" Target="../theme/theme5.xml"/><Relationship Id="rId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5" Type="http://schemas.openxmlformats.org/officeDocument/2006/relationships/image" Target="../media/image2.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image" Target="../media/image7.jpg"/><Relationship Id="rId5" Type="http://schemas.openxmlformats.org/officeDocument/2006/relationships/theme" Target="../theme/theme7.xml"/><Relationship Id="rId4"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5" Type="http://schemas.openxmlformats.org/officeDocument/2006/relationships/image" Target="../media/image8.jpg"/><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92592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6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85305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8"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45993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677969"/>
      </p:ext>
    </p:extLst>
  </p:cSld>
  <p:clrMap bg1="lt1" tx1="dk1" bg2="lt2" tx2="dk2" accent1="accent1" accent2="accent2" accent3="accent3" accent4="accent4" accent5="accent5" accent6="accent6" hlink="hlink" folHlink="folHlink"/>
  <p:sldLayoutIdLst>
    <p:sldLayoutId id="2147483740" r:id="rId1"/>
    <p:sldLayoutId id="2147483742" r:id="rId2"/>
    <p:sldLayoutId id="2147483743" r:id="rId3"/>
    <p:sldLayoutId id="2147483744" r:id="rId4"/>
    <p:sldLayoutId id="2147483745" r:id="rId5"/>
    <p:sldLayoutId id="2147483746" r:id="rId6"/>
    <p:sldLayoutId id="2147483747" r:id="rId7"/>
    <p:sldLayoutId id="2147483748"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24904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49"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7050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71443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59"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969714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60"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6.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6.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g"/></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0.png"/><Relationship Id="rId7" Type="http://schemas.openxmlformats.org/officeDocument/2006/relationships/diagramColors" Target="../diagrams/colors1.xml"/><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3.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1.png"/><Relationship Id="rId7" Type="http://schemas.openxmlformats.org/officeDocument/2006/relationships/diagramColors" Target="../diagrams/colors3.xml"/><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5DDE7FA-69C7-4262-A1DC-190002FC2AA1}"/>
              </a:ext>
            </a:extLst>
          </p:cNvPr>
          <p:cNvSpPr>
            <a:spLocks noGrp="1"/>
          </p:cNvSpPr>
          <p:nvPr>
            <p:ph type="subTitle" idx="1"/>
          </p:nvPr>
        </p:nvSpPr>
        <p:spPr>
          <a:xfrm>
            <a:off x="3994766" y="5265243"/>
            <a:ext cx="8222634" cy="1434000"/>
          </a:xfrm>
        </p:spPr>
        <p:txBody>
          <a:bodyPr/>
          <a:lstStyle/>
          <a:p>
            <a:pPr algn="l">
              <a:lnSpc>
                <a:spcPct val="80000"/>
              </a:lnSpc>
            </a:pPr>
            <a:r>
              <a:rPr lang="it-IT" sz="2500" b="1" i="1" spc="300" dirty="0">
                <a:solidFill>
                  <a:schemeClr val="accent1">
                    <a:lumMod val="75000"/>
                  </a:schemeClr>
                </a:solidFill>
                <a:cs typeface="Calibri"/>
              </a:rPr>
              <a:t>Annamaria Campanini</a:t>
            </a:r>
          </a:p>
          <a:p>
            <a:pPr algn="l">
              <a:lnSpc>
                <a:spcPct val="60000"/>
              </a:lnSpc>
            </a:pPr>
            <a:r>
              <a:rPr lang="es-ES_tradnl" sz="1800" i="1" kern="1000" dirty="0" err="1">
                <a:solidFill>
                  <a:schemeClr val="accent1">
                    <a:lumMod val="50000"/>
                  </a:schemeClr>
                </a:solidFill>
              </a:rPr>
              <a:t>President</a:t>
            </a:r>
            <a:r>
              <a:rPr lang="es-ES_tradnl" sz="1800" i="1" kern="1000" dirty="0">
                <a:solidFill>
                  <a:schemeClr val="accent1">
                    <a:lumMod val="50000"/>
                  </a:schemeClr>
                </a:solidFill>
              </a:rPr>
              <a:t>, International </a:t>
            </a:r>
            <a:r>
              <a:rPr lang="es-ES_tradnl" sz="1800" i="1" kern="1000" dirty="0" err="1">
                <a:solidFill>
                  <a:schemeClr val="accent1">
                    <a:lumMod val="50000"/>
                  </a:schemeClr>
                </a:solidFill>
              </a:rPr>
              <a:t>Association</a:t>
            </a:r>
            <a:r>
              <a:rPr lang="es-ES_tradnl" sz="1800" i="1" kern="1000" dirty="0">
                <a:solidFill>
                  <a:schemeClr val="accent1">
                    <a:lumMod val="50000"/>
                  </a:schemeClr>
                </a:solidFill>
              </a:rPr>
              <a:t> of </a:t>
            </a:r>
            <a:r>
              <a:rPr lang="es-ES_tradnl" sz="1800" i="1" kern="1000" dirty="0" err="1">
                <a:solidFill>
                  <a:schemeClr val="accent1">
                    <a:lumMod val="50000"/>
                  </a:schemeClr>
                </a:solidFill>
              </a:rPr>
              <a:t>Schools</a:t>
            </a:r>
            <a:r>
              <a:rPr lang="es-ES_tradnl" sz="1800" i="1" kern="1000" dirty="0">
                <a:solidFill>
                  <a:schemeClr val="accent1">
                    <a:lumMod val="50000"/>
                  </a:schemeClr>
                </a:solidFill>
              </a:rPr>
              <a:t> of Social </a:t>
            </a:r>
            <a:r>
              <a:rPr lang="es-ES_tradnl" sz="1800" i="1" kern="1000" dirty="0" err="1">
                <a:solidFill>
                  <a:schemeClr val="accent1">
                    <a:lumMod val="50000"/>
                  </a:schemeClr>
                </a:solidFill>
              </a:rPr>
              <a:t>Work</a:t>
            </a:r>
            <a:endParaRPr lang="es-ES_tradnl" sz="1800" i="1" kern="1000" dirty="0">
              <a:solidFill>
                <a:schemeClr val="accent1">
                  <a:lumMod val="50000"/>
                </a:schemeClr>
              </a:solidFill>
            </a:endParaRPr>
          </a:p>
          <a:p>
            <a:pPr algn="l">
              <a:lnSpc>
                <a:spcPct val="60000"/>
              </a:lnSpc>
            </a:pPr>
            <a:r>
              <a:rPr lang="es-ES_tradnl" sz="1800" i="1" kern="1000" dirty="0">
                <a:solidFill>
                  <a:schemeClr val="accent1">
                    <a:lumMod val="50000"/>
                  </a:schemeClr>
                </a:solidFill>
              </a:rPr>
              <a:t>Milano </a:t>
            </a:r>
            <a:r>
              <a:rPr lang="es-ES_tradnl" sz="1800" i="1" kern="1000" dirty="0" err="1">
                <a:solidFill>
                  <a:schemeClr val="accent1">
                    <a:lumMod val="50000"/>
                  </a:schemeClr>
                </a:solidFill>
              </a:rPr>
              <a:t>Bicocca</a:t>
            </a:r>
            <a:r>
              <a:rPr lang="es-ES_tradnl" sz="1800" i="1" kern="1000" dirty="0">
                <a:solidFill>
                  <a:schemeClr val="accent1">
                    <a:lumMod val="50000"/>
                  </a:schemeClr>
                </a:solidFill>
              </a:rPr>
              <a:t> </a:t>
            </a:r>
            <a:r>
              <a:rPr lang="es-ES_tradnl" sz="1800" i="1" kern="1000" dirty="0" err="1">
                <a:solidFill>
                  <a:schemeClr val="accent1">
                    <a:lumMod val="50000"/>
                  </a:schemeClr>
                </a:solidFill>
              </a:rPr>
              <a:t>University</a:t>
            </a:r>
            <a:endParaRPr lang="es-ES_tradnl" sz="1800" i="1" kern="1000" dirty="0">
              <a:solidFill>
                <a:schemeClr val="accent1">
                  <a:lumMod val="50000"/>
                </a:schemeClr>
              </a:solidFill>
            </a:endParaRPr>
          </a:p>
          <a:p>
            <a:pPr algn="l"/>
            <a:endParaRPr lang="it-IT" sz="2800" dirty="0">
              <a:cs typeface="Calibri"/>
            </a:endParaRPr>
          </a:p>
          <a:p>
            <a:pPr algn="l"/>
            <a:endParaRPr lang="en-US" dirty="0"/>
          </a:p>
        </p:txBody>
      </p:sp>
      <p:pic>
        <p:nvPicPr>
          <p:cNvPr id="4" name="Segnaposto immagine 16" title="Immagine di edificio">
            <a:extLst>
              <a:ext uri="{FF2B5EF4-FFF2-40B4-BE49-F238E27FC236}">
                <a16:creationId xmlns:a16="http://schemas.microsoft.com/office/drawing/2014/main" id="{257F6BCE-75BB-4ECD-BEA5-21C36A9CC0E9}"/>
              </a:ext>
            </a:extLst>
          </p:cNvPr>
          <p:cNvPicPr>
            <a:picLocks noChangeAspect="1"/>
          </p:cNvPicPr>
          <p:nvPr/>
        </p:nvPicPr>
        <p:blipFill>
          <a:blip r:embed="rId2"/>
          <a:srcRect l="20784" r="20784"/>
          <a:stretch>
            <a:fillRect/>
          </a:stretch>
        </p:blipFill>
        <p:spPr>
          <a:xfrm>
            <a:off x="800882" y="2298326"/>
            <a:ext cx="2783158" cy="3228462"/>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pic>
      <p:sp>
        <p:nvSpPr>
          <p:cNvPr id="5" name="Esagono 17" descr="Esagono pieno di colore scuro al centro dell'immagine in evidenza piena">
            <a:extLst>
              <a:ext uri="{FF2B5EF4-FFF2-40B4-BE49-F238E27FC236}">
                <a16:creationId xmlns:a16="http://schemas.microsoft.com/office/drawing/2014/main" id="{0E6B042D-E9CB-40E0-AAE9-6AD11F53E044}"/>
              </a:ext>
            </a:extLst>
          </p:cNvPr>
          <p:cNvSpPr/>
          <p:nvPr/>
        </p:nvSpPr>
        <p:spPr>
          <a:xfrm rot="16200000">
            <a:off x="1028641" y="2913291"/>
            <a:ext cx="2317245" cy="1997625"/>
          </a:xfrm>
          <a:prstGeom prst="hexagon">
            <a:avLst/>
          </a:prstGeom>
          <a:solidFill>
            <a:srgbClr val="001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it-IT" dirty="0" err="1"/>
              <a:t>z</a:t>
            </a:r>
            <a:endParaRPr lang="it-IT" dirty="0"/>
          </a:p>
        </p:txBody>
      </p:sp>
      <p:pic>
        <p:nvPicPr>
          <p:cNvPr id="6" name="Immagine 5" descr="negativo.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4629" y="3208431"/>
            <a:ext cx="1795151" cy="1377312"/>
          </a:xfrm>
          <a:prstGeom prst="rect">
            <a:avLst/>
          </a:prstGeom>
        </p:spPr>
      </p:pic>
      <p:sp>
        <p:nvSpPr>
          <p:cNvPr id="7" name="Titolo 1">
            <a:extLst>
              <a:ext uri="{FF2B5EF4-FFF2-40B4-BE49-F238E27FC236}">
                <a16:creationId xmlns:a16="http://schemas.microsoft.com/office/drawing/2014/main" id="{3D638ACE-163E-40EB-A458-E794C67EA2A6}"/>
              </a:ext>
            </a:extLst>
          </p:cNvPr>
          <p:cNvSpPr>
            <a:spLocks noGrp="1"/>
          </p:cNvSpPr>
          <p:nvPr/>
        </p:nvSpPr>
        <p:spPr>
          <a:xfrm>
            <a:off x="3900246" y="2445996"/>
            <a:ext cx="8899223" cy="2706449"/>
          </a:xfrm>
          <a:prstGeom prst="rect">
            <a:avLst/>
          </a:prstGeom>
        </p:spPr>
        <p:txBody>
          <a:bodyPr vert="horz" lIns="91440" tIns="45720" rIns="91440" bIns="0" rtlCol="0" anchor="b">
            <a:noAutofit/>
          </a:bodyPr>
          <a:lstStyle>
            <a:lvl1pPr algn="l" defTabSz="914400" rtl="0" eaLnBrk="1" latinLnBrk="0" hangingPunct="1">
              <a:lnSpc>
                <a:spcPct val="90000"/>
              </a:lnSpc>
              <a:spcBef>
                <a:spcPct val="0"/>
              </a:spcBef>
              <a:buNone/>
              <a:defRPr lang="en-IN" sz="4300" b="1" kern="1200">
                <a:solidFill>
                  <a:schemeClr val="accent1"/>
                </a:solidFill>
                <a:latin typeface="+mj-lt"/>
                <a:ea typeface="+mj-ea"/>
                <a:cs typeface="+mj-cs"/>
              </a:defRPr>
            </a:lvl1pPr>
          </a:lstStyle>
          <a:p>
            <a:pPr>
              <a:lnSpc>
                <a:spcPct val="70000"/>
              </a:lnSpc>
            </a:pPr>
            <a:r>
              <a:rPr lang="it-IT" sz="5400" dirty="0">
                <a:solidFill>
                  <a:schemeClr val="accent1">
                    <a:lumMod val="75000"/>
                  </a:schemeClr>
                </a:solidFill>
                <a:latin typeface="+mn-lt"/>
              </a:rPr>
              <a:t>INTERNATIONAL ORGANIZATION:</a:t>
            </a:r>
          </a:p>
          <a:p>
            <a:pPr>
              <a:lnSpc>
                <a:spcPct val="80000"/>
              </a:lnSpc>
            </a:pPr>
            <a:r>
              <a:rPr lang="it-IT" sz="4800" b="0" dirty="0">
                <a:solidFill>
                  <a:srgbClr val="DCA700"/>
                </a:solidFill>
                <a:latin typeface="Calibri"/>
                <a:cs typeface="Calibri"/>
              </a:rPr>
              <a:t>Building </a:t>
            </a:r>
            <a:r>
              <a:rPr lang="it-IT" sz="4800" b="0" dirty="0" err="1">
                <a:solidFill>
                  <a:srgbClr val="DCA700"/>
                </a:solidFill>
                <a:latin typeface="Calibri"/>
                <a:cs typeface="Calibri"/>
              </a:rPr>
              <a:t>Capacity</a:t>
            </a:r>
            <a:endParaRPr lang="it-IT" sz="4800" b="0" dirty="0">
              <a:solidFill>
                <a:srgbClr val="DCA700"/>
              </a:solidFill>
              <a:latin typeface="Calibri"/>
              <a:cs typeface="Calibri"/>
            </a:endParaRPr>
          </a:p>
          <a:p>
            <a:pPr>
              <a:lnSpc>
                <a:spcPct val="80000"/>
              </a:lnSpc>
            </a:pPr>
            <a:r>
              <a:rPr lang="it-IT" sz="4800" b="0" dirty="0">
                <a:solidFill>
                  <a:srgbClr val="DCA700"/>
                </a:solidFill>
                <a:latin typeface="Calibri"/>
                <a:cs typeface="Calibri"/>
              </a:rPr>
              <a:t>and </a:t>
            </a:r>
            <a:r>
              <a:rPr lang="it-IT" sz="4800" b="0" dirty="0" err="1">
                <a:solidFill>
                  <a:srgbClr val="DCA700"/>
                </a:solidFill>
                <a:latin typeface="Calibri"/>
                <a:cs typeface="Calibri"/>
              </a:rPr>
              <a:t>Representing</a:t>
            </a:r>
            <a:r>
              <a:rPr lang="it-IT" sz="4800" b="0" dirty="0">
                <a:solidFill>
                  <a:srgbClr val="DCA700"/>
                </a:solidFill>
                <a:latin typeface="Calibri"/>
                <a:cs typeface="Calibri"/>
              </a:rPr>
              <a:t> Social Work</a:t>
            </a:r>
          </a:p>
          <a:p>
            <a:pPr>
              <a:lnSpc>
                <a:spcPct val="80000"/>
              </a:lnSpc>
            </a:pPr>
            <a:r>
              <a:rPr lang="it-IT" sz="4800" b="0" kern="1200" dirty="0" err="1">
                <a:solidFill>
                  <a:srgbClr val="DCA700"/>
                </a:solidFill>
                <a:latin typeface="Calibri"/>
                <a:cs typeface="Calibri"/>
              </a:rPr>
              <a:t>Education</a:t>
            </a:r>
            <a:r>
              <a:rPr lang="it-IT" sz="4800" b="0" kern="1200" dirty="0">
                <a:solidFill>
                  <a:srgbClr val="DCA700"/>
                </a:solidFill>
                <a:latin typeface="Calibri"/>
                <a:cs typeface="Calibri"/>
              </a:rPr>
              <a:t> </a:t>
            </a:r>
            <a:r>
              <a:rPr lang="it-IT" sz="4800" b="0" kern="1200" dirty="0" err="1">
                <a:solidFill>
                  <a:srgbClr val="DCA700"/>
                </a:solidFill>
                <a:latin typeface="Calibri"/>
                <a:cs typeface="Calibri"/>
              </a:rPr>
              <a:t>Globally</a:t>
            </a:r>
            <a:endParaRPr lang="it-IT" sz="4800" b="0" kern="1200" dirty="0">
              <a:solidFill>
                <a:schemeClr val="accent1">
                  <a:lumMod val="75000"/>
                </a:schemeClr>
              </a:solidFill>
              <a:latin typeface="Calibri"/>
              <a:cs typeface="Calibri"/>
            </a:endParaRPr>
          </a:p>
        </p:txBody>
      </p:sp>
    </p:spTree>
    <p:extLst>
      <p:ext uri="{BB962C8B-B14F-4D97-AF65-F5344CB8AC3E}">
        <p14:creationId xmlns:p14="http://schemas.microsoft.com/office/powerpoint/2010/main" val="1144270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3">
            <a:extLst>
              <a:ext uri="{FF2B5EF4-FFF2-40B4-BE49-F238E27FC236}">
                <a16:creationId xmlns:a16="http://schemas.microsoft.com/office/drawing/2014/main" id="{1ABE11BF-33A5-4653-A144-CCCBACF58C30}"/>
              </a:ext>
            </a:extLst>
          </p:cNvPr>
          <p:cNvSpPr txBox="1">
            <a:spLocks/>
          </p:cNvSpPr>
          <p:nvPr/>
        </p:nvSpPr>
        <p:spPr>
          <a:xfrm>
            <a:off x="518678" y="344210"/>
            <a:ext cx="10276322" cy="1270074"/>
          </a:xfrm>
          <a:prstGeom prst="rect">
            <a:avLst/>
          </a:prstGeom>
        </p:spPr>
        <p:txBody>
          <a:bodyPr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80000"/>
              </a:lnSpc>
            </a:pPr>
            <a:r>
              <a:rPr lang="es-ES_tradnl" sz="4800" b="1" dirty="0" err="1">
                <a:solidFill>
                  <a:srgbClr val="203864"/>
                </a:solidFill>
                <a:latin typeface="Calibri"/>
                <a:cs typeface="Calibri"/>
              </a:rPr>
              <a:t>Eilen</a:t>
            </a:r>
            <a:r>
              <a:rPr lang="es-ES_tradnl" sz="4800" b="1" dirty="0">
                <a:solidFill>
                  <a:srgbClr val="203864"/>
                </a:solidFill>
                <a:latin typeface="Calibri"/>
                <a:cs typeface="Calibri"/>
              </a:rPr>
              <a:t> </a:t>
            </a:r>
            <a:r>
              <a:rPr lang="es-ES_tradnl" sz="4800" b="1" dirty="0" err="1">
                <a:solidFill>
                  <a:srgbClr val="203864"/>
                </a:solidFill>
                <a:latin typeface="Calibri"/>
                <a:cs typeface="Calibri"/>
              </a:rPr>
              <a:t>Younghusband</a:t>
            </a:r>
            <a:endParaRPr lang="es-ES_tradnl" sz="4800" b="1" dirty="0">
              <a:solidFill>
                <a:srgbClr val="203864"/>
              </a:solidFill>
              <a:latin typeface="Calibri"/>
              <a:cs typeface="Calibri"/>
            </a:endParaRPr>
          </a:p>
          <a:p>
            <a:pPr algn="l">
              <a:lnSpc>
                <a:spcPct val="80000"/>
              </a:lnSpc>
            </a:pPr>
            <a:endParaRPr lang="it-IT" sz="4800" b="1" dirty="0">
              <a:solidFill>
                <a:srgbClr val="203864"/>
              </a:solidFill>
              <a:latin typeface="Calibri"/>
              <a:cs typeface="Calibri"/>
            </a:endParaRPr>
          </a:p>
        </p:txBody>
      </p:sp>
      <p:sp>
        <p:nvSpPr>
          <p:cNvPr id="3" name="Triangolo rettangolo 2"/>
          <p:cNvSpPr/>
          <p:nvPr/>
        </p:nvSpPr>
        <p:spPr>
          <a:xfrm rot="5400000">
            <a:off x="37970" y="-37972"/>
            <a:ext cx="778421" cy="854365"/>
          </a:xfrm>
          <a:prstGeom prst="r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accent1">
                  <a:lumMod val="50000"/>
                </a:schemeClr>
              </a:solidFill>
            </a:endParaRPr>
          </a:p>
        </p:txBody>
      </p:sp>
      <p:sp>
        <p:nvSpPr>
          <p:cNvPr id="4" name="Segnaposto testo 8">
            <a:extLst>
              <a:ext uri="{FF2B5EF4-FFF2-40B4-BE49-F238E27FC236}">
                <a16:creationId xmlns:a16="http://schemas.microsoft.com/office/drawing/2014/main" id="{53469036-D1FB-4164-96AE-B6D8CECCFC96}"/>
              </a:ext>
            </a:extLst>
          </p:cNvPr>
          <p:cNvSpPr txBox="1">
            <a:spLocks/>
          </p:cNvSpPr>
          <p:nvPr/>
        </p:nvSpPr>
        <p:spPr>
          <a:xfrm>
            <a:off x="553322" y="942160"/>
            <a:ext cx="5127042" cy="812749"/>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_tradnl" sz="3600" b="1" dirty="0">
                <a:solidFill>
                  <a:schemeClr val="accent2">
                    <a:lumMod val="75000"/>
                  </a:schemeClr>
                </a:solidFill>
                <a:latin typeface="Calibri"/>
                <a:cs typeface="Calibri"/>
              </a:rPr>
              <a:t>(1961</a:t>
            </a:r>
            <a:r>
              <a:rPr lang="it-IT" sz="3600" b="1" dirty="0">
                <a:solidFill>
                  <a:schemeClr val="accent2">
                    <a:lumMod val="75000"/>
                  </a:schemeClr>
                </a:solidFill>
                <a:latin typeface="Calibri"/>
                <a:cs typeface="Calibri"/>
              </a:rPr>
              <a:t>-</a:t>
            </a:r>
            <a:r>
              <a:rPr lang="es-ES_tradnl" sz="3600" b="1" dirty="0">
                <a:solidFill>
                  <a:schemeClr val="accent2">
                    <a:lumMod val="75000"/>
                  </a:schemeClr>
                </a:solidFill>
                <a:latin typeface="Calibri"/>
                <a:cs typeface="Calibri"/>
              </a:rPr>
              <a:t>1968) </a:t>
            </a:r>
            <a:r>
              <a:rPr lang="es-ES_tradnl" dirty="0" err="1">
                <a:solidFill>
                  <a:schemeClr val="accent2">
                    <a:lumMod val="75000"/>
                  </a:schemeClr>
                </a:solidFill>
                <a:latin typeface="Calibri"/>
                <a:cs typeface="Calibri"/>
              </a:rPr>
              <a:t>Presidency</a:t>
            </a:r>
            <a:endParaRPr lang="it-IT" dirty="0">
              <a:solidFill>
                <a:schemeClr val="accent2">
                  <a:lumMod val="75000"/>
                </a:schemeClr>
              </a:solidFill>
              <a:latin typeface="Calibri"/>
              <a:cs typeface="Calibri"/>
            </a:endParaRPr>
          </a:p>
        </p:txBody>
      </p:sp>
      <p:graphicFrame>
        <p:nvGraphicFramePr>
          <p:cNvPr id="5" name="Segnaposto contenuto 3"/>
          <p:cNvGraphicFramePr>
            <a:graphicFrameLocks/>
          </p:cNvGraphicFramePr>
          <p:nvPr>
            <p:extLst>
              <p:ext uri="{D42A27DB-BD31-4B8C-83A1-F6EECF244321}">
                <p14:modId xmlns:p14="http://schemas.microsoft.com/office/powerpoint/2010/main" val="701257973"/>
              </p:ext>
            </p:extLst>
          </p:nvPr>
        </p:nvGraphicFramePr>
        <p:xfrm>
          <a:off x="3904817" y="1856368"/>
          <a:ext cx="7796212" cy="3997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magine 5" descr="foto-Salomon8.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360" y="1145495"/>
            <a:ext cx="3810000" cy="5236650"/>
          </a:xfrm>
          <a:prstGeom prst="rect">
            <a:avLst/>
          </a:prstGeom>
        </p:spPr>
      </p:pic>
    </p:spTree>
    <p:extLst>
      <p:ext uri="{BB962C8B-B14F-4D97-AF65-F5344CB8AC3E}">
        <p14:creationId xmlns:p14="http://schemas.microsoft.com/office/powerpoint/2010/main" val="384830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descr="Schermata 2019-10-15 alle 02.17.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434383"/>
            <a:ext cx="2540001" cy="2029381"/>
          </a:xfrm>
          <a:prstGeom prst="rect">
            <a:avLst/>
          </a:prstGeom>
        </p:spPr>
      </p:pic>
      <p:sp>
        <p:nvSpPr>
          <p:cNvPr id="2" name="Titolo 3">
            <a:extLst>
              <a:ext uri="{FF2B5EF4-FFF2-40B4-BE49-F238E27FC236}">
                <a16:creationId xmlns:a16="http://schemas.microsoft.com/office/drawing/2014/main" id="{1ABE11BF-33A5-4653-A144-CCCBACF58C30}"/>
              </a:ext>
            </a:extLst>
          </p:cNvPr>
          <p:cNvSpPr txBox="1">
            <a:spLocks/>
          </p:cNvSpPr>
          <p:nvPr/>
        </p:nvSpPr>
        <p:spPr>
          <a:xfrm>
            <a:off x="518678" y="344210"/>
            <a:ext cx="10276322" cy="1270074"/>
          </a:xfrm>
          <a:prstGeom prst="rect">
            <a:avLst/>
          </a:prstGeom>
        </p:spPr>
        <p:txBody>
          <a:bodyPr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80000"/>
              </a:lnSpc>
            </a:pPr>
            <a:r>
              <a:rPr lang="es-ES_tradnl" sz="4800" b="1" dirty="0" err="1">
                <a:solidFill>
                  <a:srgbClr val="203864"/>
                </a:solidFill>
                <a:latin typeface="Calibri"/>
                <a:cs typeface="Calibri"/>
              </a:rPr>
              <a:t>Erman</a:t>
            </a:r>
            <a:r>
              <a:rPr lang="es-ES_tradnl" sz="4800" b="1" dirty="0">
                <a:solidFill>
                  <a:srgbClr val="203864"/>
                </a:solidFill>
                <a:latin typeface="Calibri"/>
                <a:cs typeface="Calibri"/>
              </a:rPr>
              <a:t> </a:t>
            </a:r>
            <a:r>
              <a:rPr lang="es-ES_tradnl" sz="4800" b="1" dirty="0" err="1">
                <a:solidFill>
                  <a:srgbClr val="203864"/>
                </a:solidFill>
                <a:latin typeface="Calibri"/>
                <a:cs typeface="Calibri"/>
              </a:rPr>
              <a:t>Stein</a:t>
            </a:r>
            <a:endParaRPr lang="es-ES_tradnl" sz="4800" b="1" dirty="0">
              <a:solidFill>
                <a:srgbClr val="203864"/>
              </a:solidFill>
              <a:latin typeface="Calibri"/>
              <a:cs typeface="Calibri"/>
            </a:endParaRPr>
          </a:p>
          <a:p>
            <a:pPr algn="l">
              <a:lnSpc>
                <a:spcPct val="80000"/>
              </a:lnSpc>
            </a:pPr>
            <a:endParaRPr lang="it-IT" sz="4800" b="1" dirty="0">
              <a:solidFill>
                <a:srgbClr val="203864"/>
              </a:solidFill>
              <a:latin typeface="Calibri"/>
              <a:cs typeface="Calibri"/>
            </a:endParaRPr>
          </a:p>
        </p:txBody>
      </p:sp>
      <p:sp>
        <p:nvSpPr>
          <p:cNvPr id="3" name="Triangolo rettangolo 2"/>
          <p:cNvSpPr/>
          <p:nvPr/>
        </p:nvSpPr>
        <p:spPr>
          <a:xfrm rot="5400000">
            <a:off x="37970" y="-37972"/>
            <a:ext cx="778421" cy="854365"/>
          </a:xfrm>
          <a:prstGeom prst="r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accent1">
                  <a:lumMod val="50000"/>
                </a:schemeClr>
              </a:solidFill>
            </a:endParaRPr>
          </a:p>
        </p:txBody>
      </p:sp>
      <p:sp>
        <p:nvSpPr>
          <p:cNvPr id="4" name="Segnaposto testo 8">
            <a:extLst>
              <a:ext uri="{FF2B5EF4-FFF2-40B4-BE49-F238E27FC236}">
                <a16:creationId xmlns:a16="http://schemas.microsoft.com/office/drawing/2014/main" id="{53469036-D1FB-4164-96AE-B6D8CECCFC96}"/>
              </a:ext>
            </a:extLst>
          </p:cNvPr>
          <p:cNvSpPr txBox="1">
            <a:spLocks/>
          </p:cNvSpPr>
          <p:nvPr/>
        </p:nvSpPr>
        <p:spPr>
          <a:xfrm>
            <a:off x="553322" y="942160"/>
            <a:ext cx="5127042" cy="812749"/>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_tradnl" sz="3600" b="1" dirty="0">
                <a:solidFill>
                  <a:schemeClr val="accent2">
                    <a:lumMod val="75000"/>
                  </a:schemeClr>
                </a:solidFill>
                <a:latin typeface="Calibri"/>
                <a:cs typeface="Calibri"/>
              </a:rPr>
              <a:t>(1968</a:t>
            </a:r>
            <a:r>
              <a:rPr lang="it-IT" sz="3600" b="1" dirty="0">
                <a:solidFill>
                  <a:schemeClr val="accent2">
                    <a:lumMod val="75000"/>
                  </a:schemeClr>
                </a:solidFill>
                <a:latin typeface="Calibri"/>
                <a:cs typeface="Calibri"/>
              </a:rPr>
              <a:t>-</a:t>
            </a:r>
            <a:r>
              <a:rPr lang="es-ES_tradnl" sz="3600" b="1" dirty="0">
                <a:solidFill>
                  <a:schemeClr val="accent2">
                    <a:lumMod val="75000"/>
                  </a:schemeClr>
                </a:solidFill>
                <a:latin typeface="Calibri"/>
                <a:cs typeface="Calibri"/>
              </a:rPr>
              <a:t>1976) </a:t>
            </a:r>
            <a:r>
              <a:rPr lang="es-ES_tradnl" dirty="0" err="1">
                <a:solidFill>
                  <a:schemeClr val="accent2">
                    <a:lumMod val="75000"/>
                  </a:schemeClr>
                </a:solidFill>
                <a:latin typeface="Calibri"/>
                <a:cs typeface="Calibri"/>
              </a:rPr>
              <a:t>Presidency</a:t>
            </a:r>
            <a:endParaRPr lang="it-IT" dirty="0">
              <a:solidFill>
                <a:schemeClr val="accent2">
                  <a:lumMod val="75000"/>
                </a:schemeClr>
              </a:solidFill>
              <a:latin typeface="Calibri"/>
              <a:cs typeface="Calibri"/>
            </a:endParaRPr>
          </a:p>
        </p:txBody>
      </p:sp>
      <p:sp>
        <p:nvSpPr>
          <p:cNvPr id="6" name="Segnaposto contenuto 2"/>
          <p:cNvSpPr txBox="1">
            <a:spLocks/>
          </p:cNvSpPr>
          <p:nvPr/>
        </p:nvSpPr>
        <p:spPr>
          <a:xfrm>
            <a:off x="591507" y="2144480"/>
            <a:ext cx="7796540" cy="39978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300" dirty="0">
                <a:solidFill>
                  <a:schemeClr val="accent1">
                    <a:lumMod val="75000"/>
                  </a:schemeClr>
                </a:solidFill>
              </a:rPr>
              <a:t>Long collaboration with UNICEF </a:t>
            </a:r>
          </a:p>
          <a:p>
            <a:r>
              <a:rPr lang="en-GB" sz="2300" dirty="0">
                <a:solidFill>
                  <a:schemeClr val="accent1">
                    <a:lumMod val="75000"/>
                  </a:schemeClr>
                </a:solidFill>
              </a:rPr>
              <a:t>5-year contract with the United States Agency </a:t>
            </a:r>
            <a:br>
              <a:rPr lang="en-GB" sz="2300" dirty="0">
                <a:solidFill>
                  <a:schemeClr val="accent1">
                    <a:lumMod val="75000"/>
                  </a:schemeClr>
                </a:solidFill>
              </a:rPr>
            </a:br>
            <a:r>
              <a:rPr lang="en-GB" sz="2300" dirty="0">
                <a:solidFill>
                  <a:schemeClr val="accent1">
                    <a:lumMod val="75000"/>
                  </a:schemeClr>
                </a:solidFill>
              </a:rPr>
              <a:t>for International Development, to create </a:t>
            </a:r>
            <a:br>
              <a:rPr lang="en-GB" sz="2300" dirty="0">
                <a:solidFill>
                  <a:schemeClr val="accent1">
                    <a:lumMod val="75000"/>
                  </a:schemeClr>
                </a:solidFill>
              </a:rPr>
            </a:br>
            <a:r>
              <a:rPr lang="en-GB" sz="2300" dirty="0">
                <a:solidFill>
                  <a:schemeClr val="accent1">
                    <a:lumMod val="75000"/>
                  </a:schemeClr>
                </a:solidFill>
              </a:rPr>
              <a:t>and implement an international training project </a:t>
            </a:r>
            <a:br>
              <a:rPr lang="en-GB" sz="2300" dirty="0">
                <a:solidFill>
                  <a:schemeClr val="accent1">
                    <a:lumMod val="75000"/>
                  </a:schemeClr>
                </a:solidFill>
              </a:rPr>
            </a:br>
            <a:r>
              <a:rPr lang="en-GB" sz="2300" dirty="0">
                <a:solidFill>
                  <a:schemeClr val="accent1">
                    <a:lumMod val="75000"/>
                  </a:schemeClr>
                </a:solidFill>
              </a:rPr>
              <a:t>in "family planning services"</a:t>
            </a:r>
          </a:p>
          <a:p>
            <a:r>
              <a:rPr lang="en-GB" sz="2300" dirty="0">
                <a:solidFill>
                  <a:schemeClr val="accent1">
                    <a:lumMod val="75000"/>
                  </a:schemeClr>
                </a:solidFill>
              </a:rPr>
              <a:t>Training and curriculum development activities </a:t>
            </a:r>
            <a:br>
              <a:rPr lang="en-GB" sz="2300" dirty="0">
                <a:solidFill>
                  <a:schemeClr val="accent1">
                    <a:lumMod val="75000"/>
                  </a:schemeClr>
                </a:solidFill>
              </a:rPr>
            </a:br>
            <a:r>
              <a:rPr lang="en-GB" sz="2300" dirty="0">
                <a:solidFill>
                  <a:schemeClr val="accent1">
                    <a:lumMod val="75000"/>
                  </a:schemeClr>
                </a:solidFill>
              </a:rPr>
              <a:t>were organized in Asia, Africa, Latin America </a:t>
            </a:r>
            <a:br>
              <a:rPr lang="en-GB" sz="2300" dirty="0">
                <a:solidFill>
                  <a:schemeClr val="accent1">
                    <a:lumMod val="75000"/>
                  </a:schemeClr>
                </a:solidFill>
              </a:rPr>
            </a:br>
            <a:r>
              <a:rPr lang="en-GB" sz="2300" dirty="0">
                <a:solidFill>
                  <a:schemeClr val="accent1">
                    <a:lumMod val="75000"/>
                  </a:schemeClr>
                </a:solidFill>
              </a:rPr>
              <a:t>and the Caribbean</a:t>
            </a:r>
            <a:endParaRPr lang="es-ES_tradnl" sz="2300" dirty="0">
              <a:solidFill>
                <a:schemeClr val="accent1">
                  <a:lumMod val="75000"/>
                </a:schemeClr>
              </a:solidFill>
            </a:endParaRPr>
          </a:p>
        </p:txBody>
      </p:sp>
      <p:pic>
        <p:nvPicPr>
          <p:cNvPr id="7" name="Immagine 6" descr="foto-Herm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220" y="727363"/>
            <a:ext cx="4645233" cy="6384637"/>
          </a:xfrm>
          <a:prstGeom prst="rect">
            <a:avLst/>
          </a:prstGeom>
        </p:spPr>
      </p:pic>
    </p:spTree>
    <p:extLst>
      <p:ext uri="{BB962C8B-B14F-4D97-AF65-F5344CB8AC3E}">
        <p14:creationId xmlns:p14="http://schemas.microsoft.com/office/powerpoint/2010/main" val="304879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3">
            <a:extLst>
              <a:ext uri="{FF2B5EF4-FFF2-40B4-BE49-F238E27FC236}">
                <a16:creationId xmlns:a16="http://schemas.microsoft.com/office/drawing/2014/main" id="{1ABE11BF-33A5-4653-A144-CCCBACF58C30}"/>
              </a:ext>
            </a:extLst>
          </p:cNvPr>
          <p:cNvSpPr txBox="1">
            <a:spLocks/>
          </p:cNvSpPr>
          <p:nvPr/>
        </p:nvSpPr>
        <p:spPr>
          <a:xfrm>
            <a:off x="518678" y="344210"/>
            <a:ext cx="10276322" cy="1270074"/>
          </a:xfrm>
          <a:prstGeom prst="rect">
            <a:avLst/>
          </a:prstGeom>
        </p:spPr>
        <p:txBody>
          <a:bodyPr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80000"/>
              </a:lnSpc>
            </a:pPr>
            <a:r>
              <a:rPr lang="es-ES_tradnl" sz="4800" b="1" dirty="0" err="1">
                <a:solidFill>
                  <a:srgbClr val="203864"/>
                </a:solidFill>
                <a:latin typeface="Calibri"/>
                <a:cs typeface="Calibri"/>
              </a:rPr>
              <a:t>Robin</a:t>
            </a:r>
            <a:r>
              <a:rPr lang="es-ES_tradnl" sz="4800" b="1" dirty="0">
                <a:solidFill>
                  <a:srgbClr val="203864"/>
                </a:solidFill>
                <a:latin typeface="Calibri"/>
                <a:cs typeface="Calibri"/>
              </a:rPr>
              <a:t> </a:t>
            </a:r>
            <a:r>
              <a:rPr lang="es-ES_tradnl" sz="4800" b="1" dirty="0" err="1">
                <a:solidFill>
                  <a:srgbClr val="203864"/>
                </a:solidFill>
                <a:latin typeface="Calibri"/>
                <a:cs typeface="Calibri"/>
              </a:rPr>
              <a:t>Huws</a:t>
            </a:r>
            <a:r>
              <a:rPr lang="es-ES_tradnl" sz="4800" b="1" dirty="0">
                <a:solidFill>
                  <a:srgbClr val="203864"/>
                </a:solidFill>
                <a:latin typeface="Calibri"/>
                <a:cs typeface="Calibri"/>
              </a:rPr>
              <a:t> Jones</a:t>
            </a:r>
          </a:p>
          <a:p>
            <a:pPr algn="l">
              <a:lnSpc>
                <a:spcPct val="80000"/>
              </a:lnSpc>
            </a:pPr>
            <a:endParaRPr lang="it-IT" sz="4800" b="1" dirty="0">
              <a:solidFill>
                <a:srgbClr val="203864"/>
              </a:solidFill>
              <a:latin typeface="Calibri"/>
              <a:cs typeface="Calibri"/>
            </a:endParaRPr>
          </a:p>
        </p:txBody>
      </p:sp>
      <p:sp>
        <p:nvSpPr>
          <p:cNvPr id="3" name="Triangolo rettangolo 2"/>
          <p:cNvSpPr/>
          <p:nvPr/>
        </p:nvSpPr>
        <p:spPr>
          <a:xfrm rot="5400000">
            <a:off x="37970" y="-37972"/>
            <a:ext cx="778421" cy="854365"/>
          </a:xfrm>
          <a:prstGeom prst="r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accent1">
                  <a:lumMod val="50000"/>
                </a:schemeClr>
              </a:solidFill>
            </a:endParaRPr>
          </a:p>
        </p:txBody>
      </p:sp>
      <p:sp>
        <p:nvSpPr>
          <p:cNvPr id="4" name="Segnaposto testo 8">
            <a:extLst>
              <a:ext uri="{FF2B5EF4-FFF2-40B4-BE49-F238E27FC236}">
                <a16:creationId xmlns:a16="http://schemas.microsoft.com/office/drawing/2014/main" id="{53469036-D1FB-4164-96AE-B6D8CECCFC96}"/>
              </a:ext>
            </a:extLst>
          </p:cNvPr>
          <p:cNvSpPr txBox="1">
            <a:spLocks/>
          </p:cNvSpPr>
          <p:nvPr/>
        </p:nvSpPr>
        <p:spPr>
          <a:xfrm>
            <a:off x="553322" y="942160"/>
            <a:ext cx="5127042" cy="812749"/>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_tradnl" sz="3600" b="1" dirty="0">
                <a:solidFill>
                  <a:schemeClr val="accent2">
                    <a:lumMod val="75000"/>
                  </a:schemeClr>
                </a:solidFill>
                <a:latin typeface="Calibri"/>
                <a:cs typeface="Calibri"/>
              </a:rPr>
              <a:t>(1976</a:t>
            </a:r>
            <a:r>
              <a:rPr lang="it-IT" sz="3600" b="1" dirty="0">
                <a:solidFill>
                  <a:schemeClr val="accent2">
                    <a:lumMod val="75000"/>
                  </a:schemeClr>
                </a:solidFill>
                <a:latin typeface="Calibri"/>
                <a:cs typeface="Calibri"/>
              </a:rPr>
              <a:t>-</a:t>
            </a:r>
            <a:r>
              <a:rPr lang="es-ES_tradnl" sz="3600" b="1" dirty="0">
                <a:solidFill>
                  <a:schemeClr val="accent2">
                    <a:lumMod val="75000"/>
                  </a:schemeClr>
                </a:solidFill>
                <a:latin typeface="Calibri"/>
                <a:cs typeface="Calibri"/>
              </a:rPr>
              <a:t>1980) </a:t>
            </a:r>
            <a:r>
              <a:rPr lang="es-ES_tradnl" dirty="0" err="1">
                <a:solidFill>
                  <a:schemeClr val="accent2">
                    <a:lumMod val="75000"/>
                  </a:schemeClr>
                </a:solidFill>
                <a:latin typeface="Calibri"/>
                <a:cs typeface="Calibri"/>
              </a:rPr>
              <a:t>Presidency</a:t>
            </a:r>
            <a:endParaRPr lang="it-IT" dirty="0">
              <a:solidFill>
                <a:schemeClr val="accent2">
                  <a:lumMod val="75000"/>
                </a:schemeClr>
              </a:solidFill>
              <a:latin typeface="Calibri"/>
              <a:cs typeface="Calibri"/>
            </a:endParaRPr>
          </a:p>
        </p:txBody>
      </p:sp>
      <p:sp>
        <p:nvSpPr>
          <p:cNvPr id="6" name="Segnaposto contenuto 2"/>
          <p:cNvSpPr txBox="1">
            <a:spLocks/>
          </p:cNvSpPr>
          <p:nvPr/>
        </p:nvSpPr>
        <p:spPr>
          <a:xfrm>
            <a:off x="555985" y="2081424"/>
            <a:ext cx="6565786" cy="39978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sz="2300" dirty="0" err="1">
                <a:solidFill>
                  <a:schemeClr val="accent1">
                    <a:lumMod val="75000"/>
                  </a:schemeClr>
                </a:solidFill>
              </a:rPr>
              <a:t>Beginning</a:t>
            </a:r>
            <a:r>
              <a:rPr lang="es-ES_tradnl" sz="2300" dirty="0">
                <a:solidFill>
                  <a:schemeClr val="accent1">
                    <a:lumMod val="75000"/>
                  </a:schemeClr>
                </a:solidFill>
              </a:rPr>
              <a:t> of </a:t>
            </a:r>
            <a:r>
              <a:rPr lang="es-ES_tradnl" sz="2300" dirty="0" err="1">
                <a:solidFill>
                  <a:schemeClr val="accent1">
                    <a:lumMod val="75000"/>
                  </a:schemeClr>
                </a:solidFill>
              </a:rPr>
              <a:t>the</a:t>
            </a:r>
            <a:r>
              <a:rPr lang="es-ES_tradnl" sz="2300" dirty="0">
                <a:solidFill>
                  <a:schemeClr val="accent1">
                    <a:lumMod val="75000"/>
                  </a:schemeClr>
                </a:solidFill>
              </a:rPr>
              <a:t> </a:t>
            </a:r>
            <a:r>
              <a:rPr lang="es-ES_tradnl" sz="2300" dirty="0" err="1">
                <a:solidFill>
                  <a:schemeClr val="accent1">
                    <a:lumMod val="75000"/>
                  </a:schemeClr>
                </a:solidFill>
              </a:rPr>
              <a:t>political</a:t>
            </a:r>
            <a:r>
              <a:rPr lang="es-ES_tradnl" sz="2300" dirty="0">
                <a:solidFill>
                  <a:schemeClr val="accent1">
                    <a:lumMod val="75000"/>
                  </a:schemeClr>
                </a:solidFill>
              </a:rPr>
              <a:t> </a:t>
            </a:r>
            <a:r>
              <a:rPr lang="es-ES_tradnl" sz="2300" dirty="0" err="1">
                <a:solidFill>
                  <a:schemeClr val="accent1">
                    <a:lumMod val="75000"/>
                  </a:schemeClr>
                </a:solidFill>
              </a:rPr>
              <a:t>problems</a:t>
            </a:r>
            <a:r>
              <a:rPr lang="es-ES_tradnl" sz="2300" dirty="0">
                <a:solidFill>
                  <a:schemeClr val="accent1">
                    <a:lumMod val="75000"/>
                  </a:schemeClr>
                </a:solidFill>
              </a:rPr>
              <a:t> </a:t>
            </a:r>
            <a:r>
              <a:rPr lang="es-ES_tradnl" sz="2300" dirty="0" err="1">
                <a:solidFill>
                  <a:schemeClr val="accent1">
                    <a:lumMod val="75000"/>
                  </a:schemeClr>
                </a:solidFill>
              </a:rPr>
              <a:t>for</a:t>
            </a:r>
            <a:r>
              <a:rPr lang="es-ES_tradnl" sz="2300" dirty="0">
                <a:solidFill>
                  <a:schemeClr val="accent1">
                    <a:lumMod val="75000"/>
                  </a:schemeClr>
                </a:solidFill>
              </a:rPr>
              <a:t> </a:t>
            </a:r>
            <a:br>
              <a:rPr lang="es-ES_tradnl" sz="2300" dirty="0">
                <a:solidFill>
                  <a:schemeClr val="accent1">
                    <a:lumMod val="75000"/>
                  </a:schemeClr>
                </a:solidFill>
              </a:rPr>
            </a:br>
            <a:r>
              <a:rPr lang="es-ES_tradnl" sz="2300" dirty="0" err="1">
                <a:solidFill>
                  <a:schemeClr val="accent1">
                    <a:lumMod val="75000"/>
                  </a:schemeClr>
                </a:solidFill>
              </a:rPr>
              <a:t>the</a:t>
            </a:r>
            <a:r>
              <a:rPr lang="es-ES_tradnl" sz="2300" dirty="0">
                <a:solidFill>
                  <a:schemeClr val="accent1">
                    <a:lumMod val="75000"/>
                  </a:schemeClr>
                </a:solidFill>
              </a:rPr>
              <a:t>  </a:t>
            </a:r>
            <a:r>
              <a:rPr lang="es-ES_tradnl" sz="2300" dirty="0" err="1">
                <a:solidFill>
                  <a:schemeClr val="accent1">
                    <a:lumMod val="75000"/>
                  </a:schemeClr>
                </a:solidFill>
              </a:rPr>
              <a:t>inclusion</a:t>
            </a:r>
            <a:r>
              <a:rPr lang="es-ES_tradnl" sz="2300" dirty="0">
                <a:solidFill>
                  <a:schemeClr val="accent1">
                    <a:lumMod val="75000"/>
                  </a:schemeClr>
                </a:solidFill>
              </a:rPr>
              <a:t> in IASSW of South </a:t>
            </a:r>
            <a:r>
              <a:rPr lang="es-ES_tradnl" sz="2300" dirty="0" err="1">
                <a:solidFill>
                  <a:schemeClr val="accent1">
                    <a:lumMod val="75000"/>
                  </a:schemeClr>
                </a:solidFill>
              </a:rPr>
              <a:t>Africa</a:t>
            </a:r>
            <a:r>
              <a:rPr lang="es-ES_tradnl" sz="2300" dirty="0">
                <a:solidFill>
                  <a:schemeClr val="accent1">
                    <a:lumMod val="75000"/>
                  </a:schemeClr>
                </a:solidFill>
              </a:rPr>
              <a:t> </a:t>
            </a:r>
            <a:r>
              <a:rPr lang="es-ES_tradnl" sz="2300" dirty="0" err="1">
                <a:solidFill>
                  <a:schemeClr val="accent1">
                    <a:lumMod val="75000"/>
                  </a:schemeClr>
                </a:solidFill>
              </a:rPr>
              <a:t>schools</a:t>
            </a:r>
            <a:r>
              <a:rPr lang="es-ES_tradnl" sz="2300" dirty="0">
                <a:solidFill>
                  <a:schemeClr val="accent1">
                    <a:lumMod val="75000"/>
                  </a:schemeClr>
                </a:solidFill>
              </a:rPr>
              <a:t> </a:t>
            </a:r>
            <a:br>
              <a:rPr lang="es-ES_tradnl" sz="2300" dirty="0">
                <a:solidFill>
                  <a:schemeClr val="accent1">
                    <a:lumMod val="75000"/>
                  </a:schemeClr>
                </a:solidFill>
              </a:rPr>
            </a:br>
            <a:r>
              <a:rPr lang="es-ES_tradnl" sz="2300" dirty="0" err="1">
                <a:solidFill>
                  <a:schemeClr val="accent1">
                    <a:lumMod val="75000"/>
                  </a:schemeClr>
                </a:solidFill>
              </a:rPr>
              <a:t>where</a:t>
            </a:r>
            <a:r>
              <a:rPr lang="es-ES_tradnl" sz="2300" dirty="0">
                <a:solidFill>
                  <a:schemeClr val="accent1">
                    <a:lumMod val="75000"/>
                  </a:schemeClr>
                </a:solidFill>
              </a:rPr>
              <a:t> apartheid </a:t>
            </a:r>
            <a:r>
              <a:rPr lang="es-ES_tradnl" sz="2300" dirty="0" err="1">
                <a:solidFill>
                  <a:schemeClr val="accent1">
                    <a:lumMod val="75000"/>
                  </a:schemeClr>
                </a:solidFill>
              </a:rPr>
              <a:t>was</a:t>
            </a:r>
            <a:r>
              <a:rPr lang="es-ES_tradnl" sz="2300" dirty="0">
                <a:solidFill>
                  <a:schemeClr val="accent1">
                    <a:lumMod val="75000"/>
                  </a:schemeClr>
                </a:solidFill>
              </a:rPr>
              <a:t> </a:t>
            </a:r>
            <a:r>
              <a:rPr lang="es-ES_tradnl" sz="2300" dirty="0" err="1">
                <a:solidFill>
                  <a:schemeClr val="accent1">
                    <a:lumMod val="75000"/>
                  </a:schemeClr>
                </a:solidFill>
              </a:rPr>
              <a:t>practiced</a:t>
            </a:r>
            <a:endParaRPr lang="es-ES_tradnl" sz="2300" dirty="0">
              <a:solidFill>
                <a:schemeClr val="accent1">
                  <a:lumMod val="75000"/>
                </a:schemeClr>
              </a:solidFill>
            </a:endParaRPr>
          </a:p>
          <a:p>
            <a:r>
              <a:rPr lang="es-ES_tradnl" sz="2300" dirty="0" err="1">
                <a:solidFill>
                  <a:schemeClr val="accent1">
                    <a:lumMod val="75000"/>
                  </a:schemeClr>
                </a:solidFill>
              </a:rPr>
              <a:t>Secretariat</a:t>
            </a:r>
            <a:r>
              <a:rPr lang="es-ES_tradnl" sz="2300" dirty="0">
                <a:solidFill>
                  <a:schemeClr val="accent1">
                    <a:lumMod val="75000"/>
                  </a:schemeClr>
                </a:solidFill>
              </a:rPr>
              <a:t> moved </a:t>
            </a:r>
            <a:r>
              <a:rPr lang="es-ES_tradnl" sz="2300" dirty="0" err="1">
                <a:solidFill>
                  <a:schemeClr val="accent1">
                    <a:lumMod val="75000"/>
                  </a:schemeClr>
                </a:solidFill>
              </a:rPr>
              <a:t>to</a:t>
            </a:r>
            <a:r>
              <a:rPr lang="es-ES_tradnl" sz="2300" dirty="0">
                <a:solidFill>
                  <a:schemeClr val="accent1">
                    <a:lumMod val="75000"/>
                  </a:schemeClr>
                </a:solidFill>
              </a:rPr>
              <a:t> </a:t>
            </a:r>
            <a:r>
              <a:rPr lang="es-ES_tradnl" sz="2300" dirty="0" err="1">
                <a:solidFill>
                  <a:schemeClr val="accent1">
                    <a:lumMod val="75000"/>
                  </a:schemeClr>
                </a:solidFill>
              </a:rPr>
              <a:t>Vienna</a:t>
            </a:r>
            <a:r>
              <a:rPr lang="es-ES_tradnl" sz="2300" dirty="0">
                <a:solidFill>
                  <a:schemeClr val="accent1">
                    <a:lumMod val="75000"/>
                  </a:schemeClr>
                </a:solidFill>
              </a:rPr>
              <a:t> in 1978 </a:t>
            </a:r>
          </a:p>
          <a:p>
            <a:r>
              <a:rPr lang="es-ES_tradnl" sz="2300" dirty="0" err="1">
                <a:solidFill>
                  <a:schemeClr val="accent1">
                    <a:lumMod val="75000"/>
                  </a:schemeClr>
                </a:solidFill>
              </a:rPr>
              <a:t>Linking</a:t>
            </a:r>
            <a:r>
              <a:rPr lang="es-ES_tradnl" sz="2300" dirty="0">
                <a:solidFill>
                  <a:schemeClr val="accent1">
                    <a:lumMod val="75000"/>
                  </a:schemeClr>
                </a:solidFill>
              </a:rPr>
              <a:t> </a:t>
            </a:r>
            <a:r>
              <a:rPr lang="es-ES_tradnl" sz="2300" dirty="0" err="1">
                <a:solidFill>
                  <a:schemeClr val="accent1">
                    <a:lumMod val="75000"/>
                  </a:schemeClr>
                </a:solidFill>
              </a:rPr>
              <a:t>the</a:t>
            </a:r>
            <a:r>
              <a:rPr lang="es-ES_tradnl" sz="2300" dirty="0">
                <a:solidFill>
                  <a:schemeClr val="accent1">
                    <a:lumMod val="75000"/>
                  </a:schemeClr>
                </a:solidFill>
              </a:rPr>
              <a:t> </a:t>
            </a:r>
            <a:r>
              <a:rPr lang="es-ES_tradnl" sz="2300" dirty="0" err="1">
                <a:solidFill>
                  <a:schemeClr val="accent1">
                    <a:lumMod val="75000"/>
                  </a:schemeClr>
                </a:solidFill>
              </a:rPr>
              <a:t>work</a:t>
            </a:r>
            <a:r>
              <a:rPr lang="es-ES_tradnl" sz="2300" dirty="0">
                <a:solidFill>
                  <a:schemeClr val="accent1">
                    <a:lumMod val="75000"/>
                  </a:schemeClr>
                </a:solidFill>
              </a:rPr>
              <a:t> of </a:t>
            </a:r>
            <a:r>
              <a:rPr lang="es-ES_tradnl" sz="2300" dirty="0" err="1">
                <a:solidFill>
                  <a:schemeClr val="accent1">
                    <a:lumMod val="75000"/>
                  </a:schemeClr>
                </a:solidFill>
              </a:rPr>
              <a:t>the</a:t>
            </a:r>
            <a:r>
              <a:rPr lang="es-ES_tradnl" sz="2300" dirty="0">
                <a:solidFill>
                  <a:schemeClr val="accent1">
                    <a:lumMod val="75000"/>
                  </a:schemeClr>
                </a:solidFill>
              </a:rPr>
              <a:t> IASSW to </a:t>
            </a:r>
            <a:r>
              <a:rPr lang="es-ES_tradnl" sz="2300" dirty="0" err="1">
                <a:solidFill>
                  <a:schemeClr val="accent1">
                    <a:lumMod val="75000"/>
                  </a:schemeClr>
                </a:solidFill>
              </a:rPr>
              <a:t>the</a:t>
            </a:r>
            <a:r>
              <a:rPr lang="es-ES_tradnl" sz="2300" dirty="0">
                <a:solidFill>
                  <a:schemeClr val="accent1">
                    <a:lumMod val="75000"/>
                  </a:schemeClr>
                </a:solidFill>
              </a:rPr>
              <a:t> </a:t>
            </a:r>
            <a:r>
              <a:rPr lang="es-ES_tradnl" sz="2300" dirty="0" err="1">
                <a:solidFill>
                  <a:schemeClr val="accent1">
                    <a:lumMod val="75000"/>
                  </a:schemeClr>
                </a:solidFill>
              </a:rPr>
              <a:t>mission</a:t>
            </a:r>
            <a:r>
              <a:rPr lang="es-ES_tradnl" sz="2300" dirty="0">
                <a:solidFill>
                  <a:schemeClr val="accent1">
                    <a:lumMod val="75000"/>
                  </a:schemeClr>
                </a:solidFill>
              </a:rPr>
              <a:t> of </a:t>
            </a:r>
            <a:br>
              <a:rPr lang="es-ES_tradnl" sz="2300" dirty="0">
                <a:solidFill>
                  <a:schemeClr val="accent1">
                    <a:lumMod val="75000"/>
                  </a:schemeClr>
                </a:solidFill>
              </a:rPr>
            </a:br>
            <a:r>
              <a:rPr lang="es-ES_tradnl" sz="2300" dirty="0" err="1">
                <a:solidFill>
                  <a:schemeClr val="accent1">
                    <a:lumMod val="75000"/>
                  </a:schemeClr>
                </a:solidFill>
              </a:rPr>
              <a:t>the</a:t>
            </a:r>
            <a:r>
              <a:rPr lang="es-ES_tradnl" sz="2300" dirty="0">
                <a:solidFill>
                  <a:schemeClr val="accent1">
                    <a:lumMod val="75000"/>
                  </a:schemeClr>
                </a:solidFill>
              </a:rPr>
              <a:t> </a:t>
            </a:r>
            <a:r>
              <a:rPr lang="es-ES_tradnl" sz="2300" dirty="0" err="1">
                <a:solidFill>
                  <a:schemeClr val="accent1">
                    <a:lumMod val="75000"/>
                  </a:schemeClr>
                </a:solidFill>
              </a:rPr>
              <a:t>United</a:t>
            </a:r>
            <a:r>
              <a:rPr lang="es-ES_tradnl" sz="2300" dirty="0">
                <a:solidFill>
                  <a:schemeClr val="accent1">
                    <a:lumMod val="75000"/>
                  </a:schemeClr>
                </a:solidFill>
              </a:rPr>
              <a:t> </a:t>
            </a:r>
            <a:r>
              <a:rPr lang="es-ES_tradnl" sz="2300" dirty="0" err="1">
                <a:solidFill>
                  <a:schemeClr val="accent1">
                    <a:lumMod val="75000"/>
                  </a:schemeClr>
                </a:solidFill>
              </a:rPr>
              <a:t>Nations</a:t>
            </a:r>
            <a:r>
              <a:rPr lang="es-ES_tradnl" sz="2300" dirty="0">
                <a:solidFill>
                  <a:schemeClr val="accent1">
                    <a:lumMod val="75000"/>
                  </a:schemeClr>
                </a:solidFill>
              </a:rPr>
              <a:t> </a:t>
            </a:r>
            <a:r>
              <a:rPr lang="es-ES_tradnl" sz="2300" dirty="0" err="1">
                <a:solidFill>
                  <a:schemeClr val="accent1">
                    <a:lumMod val="75000"/>
                  </a:schemeClr>
                </a:solidFill>
              </a:rPr>
              <a:t>Department</a:t>
            </a:r>
            <a:r>
              <a:rPr lang="es-ES_tradnl" sz="2300" dirty="0">
                <a:solidFill>
                  <a:schemeClr val="accent1">
                    <a:lumMod val="75000"/>
                  </a:schemeClr>
                </a:solidFill>
              </a:rPr>
              <a:t> of </a:t>
            </a:r>
            <a:r>
              <a:rPr lang="es-ES_tradnl" sz="2300" dirty="0" err="1">
                <a:solidFill>
                  <a:schemeClr val="accent1">
                    <a:lumMod val="75000"/>
                  </a:schemeClr>
                </a:solidFill>
              </a:rPr>
              <a:t>Humanitarian</a:t>
            </a:r>
            <a:r>
              <a:rPr lang="es-ES_tradnl" sz="2300" dirty="0">
                <a:solidFill>
                  <a:schemeClr val="accent1">
                    <a:lumMod val="75000"/>
                  </a:schemeClr>
                </a:solidFill>
              </a:rPr>
              <a:t> </a:t>
            </a:r>
            <a:br>
              <a:rPr lang="es-ES_tradnl" sz="2300" dirty="0">
                <a:solidFill>
                  <a:schemeClr val="accent1">
                    <a:lumMod val="75000"/>
                  </a:schemeClr>
                </a:solidFill>
              </a:rPr>
            </a:br>
            <a:r>
              <a:rPr lang="es-ES_tradnl" sz="2300" dirty="0">
                <a:solidFill>
                  <a:schemeClr val="accent1">
                    <a:lumMod val="75000"/>
                  </a:schemeClr>
                </a:solidFill>
              </a:rPr>
              <a:t>and Social </a:t>
            </a:r>
            <a:r>
              <a:rPr lang="es-ES_tradnl" sz="2300" dirty="0" err="1">
                <a:solidFill>
                  <a:schemeClr val="accent1">
                    <a:lumMod val="75000"/>
                  </a:schemeClr>
                </a:solidFill>
              </a:rPr>
              <a:t>Affairs</a:t>
            </a:r>
            <a:r>
              <a:rPr lang="es-ES_tradnl" sz="2300" dirty="0">
                <a:solidFill>
                  <a:schemeClr val="accent1">
                    <a:lumMod val="75000"/>
                  </a:schemeClr>
                </a:solidFill>
              </a:rPr>
              <a:t> </a:t>
            </a:r>
            <a:r>
              <a:rPr lang="es-ES_tradnl" sz="2300" dirty="0" err="1">
                <a:solidFill>
                  <a:schemeClr val="accent1">
                    <a:lumMod val="75000"/>
                  </a:schemeClr>
                </a:solidFill>
              </a:rPr>
              <a:t>that</a:t>
            </a:r>
            <a:r>
              <a:rPr lang="es-ES_tradnl" sz="2300" dirty="0">
                <a:solidFill>
                  <a:schemeClr val="accent1">
                    <a:lumMod val="75000"/>
                  </a:schemeClr>
                </a:solidFill>
              </a:rPr>
              <a:t> </a:t>
            </a:r>
            <a:r>
              <a:rPr lang="es-ES_tradnl" sz="2300" dirty="0" err="1">
                <a:solidFill>
                  <a:schemeClr val="accent1">
                    <a:lumMod val="75000"/>
                  </a:schemeClr>
                </a:solidFill>
              </a:rPr>
              <a:t>had</a:t>
            </a:r>
            <a:r>
              <a:rPr lang="es-ES_tradnl" sz="2300" dirty="0">
                <a:solidFill>
                  <a:schemeClr val="accent1">
                    <a:lumMod val="75000"/>
                  </a:schemeClr>
                </a:solidFill>
              </a:rPr>
              <a:t> </a:t>
            </a:r>
            <a:r>
              <a:rPr lang="es-ES_tradnl" sz="2300" dirty="0" err="1">
                <a:solidFill>
                  <a:schemeClr val="accent1">
                    <a:lumMod val="75000"/>
                  </a:schemeClr>
                </a:solidFill>
              </a:rPr>
              <a:t>been</a:t>
            </a:r>
            <a:r>
              <a:rPr lang="es-ES_tradnl" sz="2300" dirty="0">
                <a:solidFill>
                  <a:schemeClr val="accent1">
                    <a:lumMod val="75000"/>
                  </a:schemeClr>
                </a:solidFill>
              </a:rPr>
              <a:t> </a:t>
            </a:r>
            <a:r>
              <a:rPr lang="es-ES_tradnl" sz="2300" dirty="0" err="1">
                <a:solidFill>
                  <a:schemeClr val="accent1">
                    <a:lumMod val="75000"/>
                  </a:schemeClr>
                </a:solidFill>
              </a:rPr>
              <a:t>relocated</a:t>
            </a:r>
            <a:r>
              <a:rPr lang="es-ES_tradnl" sz="2300" dirty="0">
                <a:solidFill>
                  <a:schemeClr val="accent1">
                    <a:lumMod val="75000"/>
                  </a:schemeClr>
                </a:solidFill>
              </a:rPr>
              <a:t> </a:t>
            </a:r>
            <a:r>
              <a:rPr lang="es-ES_tradnl" sz="2300" dirty="0" err="1">
                <a:solidFill>
                  <a:schemeClr val="accent1">
                    <a:lumMod val="75000"/>
                  </a:schemeClr>
                </a:solidFill>
              </a:rPr>
              <a:t>from</a:t>
            </a:r>
            <a:r>
              <a:rPr lang="es-ES_tradnl" sz="2300" dirty="0">
                <a:solidFill>
                  <a:schemeClr val="accent1">
                    <a:lumMod val="75000"/>
                  </a:schemeClr>
                </a:solidFill>
              </a:rPr>
              <a:t> </a:t>
            </a:r>
            <a:br>
              <a:rPr lang="es-ES_tradnl" sz="2300" dirty="0">
                <a:solidFill>
                  <a:schemeClr val="accent1">
                    <a:lumMod val="75000"/>
                  </a:schemeClr>
                </a:solidFill>
              </a:rPr>
            </a:br>
            <a:r>
              <a:rPr lang="es-ES_tradnl" sz="2300" dirty="0">
                <a:solidFill>
                  <a:schemeClr val="accent1">
                    <a:lumMod val="75000"/>
                  </a:schemeClr>
                </a:solidFill>
              </a:rPr>
              <a:t>New York to </a:t>
            </a:r>
            <a:r>
              <a:rPr lang="es-ES_tradnl" sz="2300" dirty="0" err="1">
                <a:solidFill>
                  <a:schemeClr val="accent1">
                    <a:lumMod val="75000"/>
                  </a:schemeClr>
                </a:solidFill>
              </a:rPr>
              <a:t>the</a:t>
            </a:r>
            <a:r>
              <a:rPr lang="es-ES_tradnl" sz="2300" dirty="0">
                <a:solidFill>
                  <a:schemeClr val="accent1">
                    <a:lumMod val="75000"/>
                  </a:schemeClr>
                </a:solidFill>
              </a:rPr>
              <a:t> </a:t>
            </a:r>
            <a:r>
              <a:rPr lang="es-ES_tradnl" sz="2300" dirty="0" err="1">
                <a:solidFill>
                  <a:schemeClr val="accent1">
                    <a:lumMod val="75000"/>
                  </a:schemeClr>
                </a:solidFill>
              </a:rPr>
              <a:t>newly</a:t>
            </a:r>
            <a:r>
              <a:rPr lang="es-ES_tradnl" sz="2300" dirty="0">
                <a:solidFill>
                  <a:schemeClr val="accent1">
                    <a:lumMod val="75000"/>
                  </a:schemeClr>
                </a:solidFill>
              </a:rPr>
              <a:t> </a:t>
            </a:r>
            <a:r>
              <a:rPr lang="es-ES_tradnl" sz="2300" dirty="0" err="1">
                <a:solidFill>
                  <a:schemeClr val="accent1">
                    <a:lumMod val="75000"/>
                  </a:schemeClr>
                </a:solidFill>
              </a:rPr>
              <a:t>established</a:t>
            </a:r>
            <a:r>
              <a:rPr lang="es-ES_tradnl" sz="2300" dirty="0">
                <a:solidFill>
                  <a:schemeClr val="accent1">
                    <a:lumMod val="75000"/>
                  </a:schemeClr>
                </a:solidFill>
              </a:rPr>
              <a:t> </a:t>
            </a:r>
            <a:br>
              <a:rPr lang="es-ES_tradnl" sz="2300" dirty="0">
                <a:solidFill>
                  <a:schemeClr val="accent1">
                    <a:lumMod val="75000"/>
                  </a:schemeClr>
                </a:solidFill>
              </a:rPr>
            </a:br>
            <a:r>
              <a:rPr lang="es-ES_tradnl" sz="2300" dirty="0" err="1">
                <a:solidFill>
                  <a:schemeClr val="accent1">
                    <a:lumMod val="75000"/>
                  </a:schemeClr>
                </a:solidFill>
              </a:rPr>
              <a:t>United</a:t>
            </a:r>
            <a:r>
              <a:rPr lang="es-ES_tradnl" sz="2300" dirty="0">
                <a:solidFill>
                  <a:schemeClr val="accent1">
                    <a:lumMod val="75000"/>
                  </a:schemeClr>
                </a:solidFill>
              </a:rPr>
              <a:t> </a:t>
            </a:r>
            <a:r>
              <a:rPr lang="es-ES_tradnl" sz="2300" dirty="0" err="1">
                <a:solidFill>
                  <a:schemeClr val="accent1">
                    <a:lumMod val="75000"/>
                  </a:schemeClr>
                </a:solidFill>
              </a:rPr>
              <a:t>Nations</a:t>
            </a:r>
            <a:r>
              <a:rPr lang="es-ES_tradnl" sz="2300" dirty="0">
                <a:solidFill>
                  <a:schemeClr val="accent1">
                    <a:lumMod val="75000"/>
                  </a:schemeClr>
                </a:solidFill>
              </a:rPr>
              <a:t> office in </a:t>
            </a:r>
            <a:r>
              <a:rPr lang="es-ES_tradnl" sz="2300" dirty="0" err="1">
                <a:solidFill>
                  <a:schemeClr val="accent1">
                    <a:lumMod val="75000"/>
                  </a:schemeClr>
                </a:solidFill>
              </a:rPr>
              <a:t>Vienna</a:t>
            </a:r>
            <a:endParaRPr lang="es-ES_tradnl" sz="2300" dirty="0">
              <a:solidFill>
                <a:schemeClr val="accent1">
                  <a:lumMod val="75000"/>
                </a:schemeClr>
              </a:solidFill>
            </a:endParaRPr>
          </a:p>
          <a:p>
            <a:endParaRPr lang="es-ES_tradnl" sz="2300" dirty="0">
              <a:solidFill>
                <a:schemeClr val="accent1">
                  <a:lumMod val="75000"/>
                </a:schemeClr>
              </a:solidFill>
            </a:endParaRPr>
          </a:p>
        </p:txBody>
      </p:sp>
      <p:pic>
        <p:nvPicPr>
          <p:cNvPr id="10" name="Immagine 9" descr="Robin-Huvs-Jon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3309" y="48847"/>
            <a:ext cx="6242538" cy="6242538"/>
          </a:xfrm>
          <a:prstGeom prst="rect">
            <a:avLst/>
          </a:prstGeom>
        </p:spPr>
      </p:pic>
    </p:spTree>
    <p:extLst>
      <p:ext uri="{BB962C8B-B14F-4D97-AF65-F5344CB8AC3E}">
        <p14:creationId xmlns:p14="http://schemas.microsoft.com/office/powerpoint/2010/main" val="46028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2"/>
          <p:cNvSpPr txBox="1">
            <a:spLocks/>
          </p:cNvSpPr>
          <p:nvPr/>
        </p:nvSpPr>
        <p:spPr>
          <a:xfrm>
            <a:off x="3720328" y="1761400"/>
            <a:ext cx="4373036" cy="39978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100" dirty="0">
                <a:solidFill>
                  <a:schemeClr val="accent1">
                    <a:lumMod val="75000"/>
                  </a:schemeClr>
                </a:solidFill>
              </a:rPr>
              <a:t>Ongoing political problems to the organization, due to apartheid in South Africa</a:t>
            </a:r>
          </a:p>
          <a:p>
            <a:pPr>
              <a:lnSpc>
                <a:spcPct val="100000"/>
              </a:lnSpc>
            </a:pPr>
            <a:r>
              <a:rPr lang="en-GB" sz="2100" dirty="0">
                <a:solidFill>
                  <a:schemeClr val="accent1">
                    <a:lumMod val="75000"/>
                  </a:schemeClr>
                </a:solidFill>
              </a:rPr>
              <a:t>Exodus of Scandinavian schools</a:t>
            </a:r>
          </a:p>
          <a:p>
            <a:pPr>
              <a:lnSpc>
                <a:spcPct val="100000"/>
              </a:lnSpc>
            </a:pPr>
            <a:r>
              <a:rPr lang="en-GB" sz="2100" dirty="0">
                <a:solidFill>
                  <a:schemeClr val="accent1">
                    <a:lumMod val="75000"/>
                  </a:schemeClr>
                </a:solidFill>
              </a:rPr>
              <a:t>Agreement reached with IFSW to jointly sponsor the international conferences in 1982 (Brighton), 1984 (Montreal), and 1986 (Tokyo), dissolved which resulted in the 1988 Congress in Vienna organized only by IASSW </a:t>
            </a:r>
            <a:br>
              <a:rPr lang="en-GB" sz="2100" dirty="0">
                <a:solidFill>
                  <a:schemeClr val="accent1">
                    <a:lumMod val="75000"/>
                  </a:schemeClr>
                </a:solidFill>
              </a:rPr>
            </a:br>
            <a:endParaRPr lang="es-ES_tradnl" sz="2100" dirty="0">
              <a:solidFill>
                <a:schemeClr val="accent1">
                  <a:lumMod val="75000"/>
                </a:schemeClr>
              </a:solidFill>
            </a:endParaRPr>
          </a:p>
        </p:txBody>
      </p:sp>
      <p:sp>
        <p:nvSpPr>
          <p:cNvPr id="3" name="CasellaDiTesto 2"/>
          <p:cNvSpPr txBox="1"/>
          <p:nvPr/>
        </p:nvSpPr>
        <p:spPr>
          <a:xfrm>
            <a:off x="7977909" y="1761400"/>
            <a:ext cx="3960092" cy="3323987"/>
          </a:xfrm>
          <a:prstGeom prst="rect">
            <a:avLst/>
          </a:prstGeom>
          <a:noFill/>
        </p:spPr>
        <p:txBody>
          <a:bodyPr wrap="square" rtlCol="0">
            <a:spAutoFit/>
          </a:bodyPr>
          <a:lstStyle/>
          <a:p>
            <a:pPr marL="285750" indent="-285750">
              <a:buFont typeface="Arial" charset="0"/>
              <a:buChar char="•"/>
            </a:pPr>
            <a:r>
              <a:rPr lang="en-GB" sz="2100" dirty="0">
                <a:solidFill>
                  <a:srgbClr val="2F5597"/>
                </a:solidFill>
              </a:rPr>
              <a:t>Contacts with the Soviet Union were re-established </a:t>
            </a:r>
          </a:p>
          <a:p>
            <a:pPr marL="285750" indent="-285750">
              <a:buFont typeface="Arial" charset="0"/>
              <a:buChar char="•"/>
            </a:pPr>
            <a:r>
              <a:rPr lang="en-GB" sz="2100" dirty="0">
                <a:solidFill>
                  <a:srgbClr val="2F5597"/>
                </a:solidFill>
              </a:rPr>
              <a:t>Dialogue was activated with Czechoslovakia, Poland </a:t>
            </a:r>
            <a:br>
              <a:rPr lang="en-GB" sz="2100" dirty="0">
                <a:solidFill>
                  <a:srgbClr val="2F5597"/>
                </a:solidFill>
              </a:rPr>
            </a:br>
            <a:r>
              <a:rPr lang="en-GB" sz="2100" dirty="0">
                <a:solidFill>
                  <a:srgbClr val="2F5597"/>
                </a:solidFill>
              </a:rPr>
              <a:t>and Hungary, with the aim of revitalizing social work training</a:t>
            </a:r>
            <a:endParaRPr lang="it-IT" sz="2100" dirty="0">
              <a:solidFill>
                <a:srgbClr val="2F5597"/>
              </a:solidFill>
            </a:endParaRPr>
          </a:p>
          <a:p>
            <a:pPr marL="285750" indent="-285750">
              <a:buFont typeface="Arial" charset="0"/>
              <a:buChar char="•"/>
            </a:pPr>
            <a:r>
              <a:rPr lang="it-IT" sz="2100" dirty="0" err="1">
                <a:solidFill>
                  <a:srgbClr val="2F5597"/>
                </a:solidFill>
              </a:rPr>
              <a:t>Creation</a:t>
            </a:r>
            <a:r>
              <a:rPr lang="it-IT" sz="2100" dirty="0">
                <a:solidFill>
                  <a:srgbClr val="2F5597"/>
                </a:solidFill>
              </a:rPr>
              <a:t> of </a:t>
            </a:r>
            <a:r>
              <a:rPr lang="it-IT" sz="2100" dirty="0" err="1">
                <a:solidFill>
                  <a:srgbClr val="2F5597"/>
                </a:solidFill>
              </a:rPr>
              <a:t>Women</a:t>
            </a:r>
            <a:r>
              <a:rPr lang="it-IT" sz="2100" dirty="0">
                <a:solidFill>
                  <a:srgbClr val="2F5597"/>
                </a:solidFill>
              </a:rPr>
              <a:t> </a:t>
            </a:r>
            <a:r>
              <a:rPr lang="it-IT" sz="2100" dirty="0" err="1">
                <a:solidFill>
                  <a:srgbClr val="2F5597"/>
                </a:solidFill>
              </a:rPr>
              <a:t>Interest</a:t>
            </a:r>
            <a:r>
              <a:rPr lang="it-IT" sz="2100" dirty="0">
                <a:solidFill>
                  <a:srgbClr val="2F5597"/>
                </a:solidFill>
              </a:rPr>
              <a:t> </a:t>
            </a:r>
            <a:r>
              <a:rPr lang="it-IT" sz="2100" dirty="0" err="1">
                <a:solidFill>
                  <a:srgbClr val="2F5597"/>
                </a:solidFill>
              </a:rPr>
              <a:t>group</a:t>
            </a:r>
            <a:endParaRPr lang="it-IT" sz="2100" i="1" dirty="0">
              <a:solidFill>
                <a:srgbClr val="2F5597"/>
              </a:solidFill>
            </a:endParaRPr>
          </a:p>
          <a:p>
            <a:pPr marL="285750" indent="-285750">
              <a:buFont typeface="Arial" charset="0"/>
              <a:buChar char="•"/>
            </a:pPr>
            <a:r>
              <a:rPr lang="en-GB" sz="2100" dirty="0">
                <a:solidFill>
                  <a:srgbClr val="2F5597"/>
                </a:solidFill>
              </a:rPr>
              <a:t>World Guide to Social Work Education</a:t>
            </a:r>
            <a:r>
              <a:rPr lang="it-IT" sz="2100" dirty="0">
                <a:solidFill>
                  <a:srgbClr val="2F5597"/>
                </a:solidFill>
              </a:rPr>
              <a:t> </a:t>
            </a:r>
            <a:endParaRPr lang="es-ES_tradnl" sz="2100" dirty="0">
              <a:solidFill>
                <a:srgbClr val="2F5597"/>
              </a:solidFill>
            </a:endParaRPr>
          </a:p>
        </p:txBody>
      </p:sp>
      <p:sp>
        <p:nvSpPr>
          <p:cNvPr id="4" name="Titolo 3">
            <a:extLst>
              <a:ext uri="{FF2B5EF4-FFF2-40B4-BE49-F238E27FC236}">
                <a16:creationId xmlns:a16="http://schemas.microsoft.com/office/drawing/2014/main" id="{1ABE11BF-33A5-4653-A144-CCCBACF58C30}"/>
              </a:ext>
            </a:extLst>
          </p:cNvPr>
          <p:cNvSpPr txBox="1">
            <a:spLocks/>
          </p:cNvSpPr>
          <p:nvPr/>
        </p:nvSpPr>
        <p:spPr>
          <a:xfrm>
            <a:off x="518678" y="344210"/>
            <a:ext cx="10276322" cy="1270074"/>
          </a:xfrm>
          <a:prstGeom prst="rect">
            <a:avLst/>
          </a:prstGeom>
        </p:spPr>
        <p:txBody>
          <a:bodyPr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80000"/>
              </a:lnSpc>
            </a:pPr>
            <a:r>
              <a:rPr lang="es-ES_tradnl" sz="4800" b="1" dirty="0">
                <a:solidFill>
                  <a:srgbClr val="203864"/>
                </a:solidFill>
                <a:latin typeface="Calibri"/>
                <a:cs typeface="Calibri"/>
              </a:rPr>
              <a:t>Heinrich Schiller</a:t>
            </a:r>
          </a:p>
          <a:p>
            <a:pPr algn="l">
              <a:lnSpc>
                <a:spcPct val="80000"/>
              </a:lnSpc>
            </a:pPr>
            <a:endParaRPr lang="it-IT" sz="4800" b="1" dirty="0">
              <a:solidFill>
                <a:srgbClr val="203864"/>
              </a:solidFill>
              <a:latin typeface="Calibri"/>
              <a:cs typeface="Calibri"/>
            </a:endParaRPr>
          </a:p>
        </p:txBody>
      </p:sp>
      <p:sp>
        <p:nvSpPr>
          <p:cNvPr id="5" name="Triangolo rettangolo 4"/>
          <p:cNvSpPr/>
          <p:nvPr/>
        </p:nvSpPr>
        <p:spPr>
          <a:xfrm rot="5400000">
            <a:off x="37970" y="-37972"/>
            <a:ext cx="778421" cy="854365"/>
          </a:xfrm>
          <a:prstGeom prst="r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accent1">
                  <a:lumMod val="50000"/>
                </a:schemeClr>
              </a:solidFill>
            </a:endParaRPr>
          </a:p>
        </p:txBody>
      </p:sp>
      <p:sp>
        <p:nvSpPr>
          <p:cNvPr id="6" name="Segnaposto testo 8">
            <a:extLst>
              <a:ext uri="{FF2B5EF4-FFF2-40B4-BE49-F238E27FC236}">
                <a16:creationId xmlns:a16="http://schemas.microsoft.com/office/drawing/2014/main" id="{53469036-D1FB-4164-96AE-B6D8CECCFC96}"/>
              </a:ext>
            </a:extLst>
          </p:cNvPr>
          <p:cNvSpPr txBox="1">
            <a:spLocks/>
          </p:cNvSpPr>
          <p:nvPr/>
        </p:nvSpPr>
        <p:spPr>
          <a:xfrm>
            <a:off x="553322" y="942160"/>
            <a:ext cx="5127042" cy="812749"/>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_tradnl" sz="3600" b="1" dirty="0">
                <a:solidFill>
                  <a:schemeClr val="accent2">
                    <a:lumMod val="75000"/>
                  </a:schemeClr>
                </a:solidFill>
                <a:latin typeface="Calibri"/>
                <a:cs typeface="Calibri"/>
              </a:rPr>
              <a:t>(1980</a:t>
            </a:r>
            <a:r>
              <a:rPr lang="it-IT" sz="3600" b="1" dirty="0">
                <a:solidFill>
                  <a:schemeClr val="accent2">
                    <a:lumMod val="75000"/>
                  </a:schemeClr>
                </a:solidFill>
                <a:latin typeface="Calibri"/>
                <a:cs typeface="Calibri"/>
              </a:rPr>
              <a:t>-</a:t>
            </a:r>
            <a:r>
              <a:rPr lang="es-ES_tradnl" sz="3600" b="1" dirty="0">
                <a:solidFill>
                  <a:schemeClr val="accent2">
                    <a:lumMod val="75000"/>
                  </a:schemeClr>
                </a:solidFill>
                <a:latin typeface="Calibri"/>
                <a:cs typeface="Calibri"/>
              </a:rPr>
              <a:t>1988) </a:t>
            </a:r>
            <a:r>
              <a:rPr lang="es-ES_tradnl" dirty="0" err="1">
                <a:solidFill>
                  <a:schemeClr val="accent2">
                    <a:lumMod val="75000"/>
                  </a:schemeClr>
                </a:solidFill>
                <a:latin typeface="Calibri"/>
                <a:cs typeface="Calibri"/>
              </a:rPr>
              <a:t>Presidency</a:t>
            </a:r>
            <a:endParaRPr lang="it-IT" dirty="0">
              <a:solidFill>
                <a:schemeClr val="accent2">
                  <a:lumMod val="75000"/>
                </a:schemeClr>
              </a:solidFill>
              <a:latin typeface="Calibri"/>
              <a:cs typeface="Calibri"/>
            </a:endParaRPr>
          </a:p>
        </p:txBody>
      </p:sp>
      <p:pic>
        <p:nvPicPr>
          <p:cNvPr id="7" name="Immagine 6" descr="foto Schiller.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7576"/>
            <a:ext cx="3856178" cy="5300120"/>
          </a:xfrm>
          <a:prstGeom prst="rect">
            <a:avLst/>
          </a:prstGeom>
        </p:spPr>
      </p:pic>
    </p:spTree>
    <p:extLst>
      <p:ext uri="{BB962C8B-B14F-4D97-AF65-F5344CB8AC3E}">
        <p14:creationId xmlns:p14="http://schemas.microsoft.com/office/powerpoint/2010/main" val="87712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2000px-Flag_of_UNESCO.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2449" y="462071"/>
            <a:ext cx="2684823" cy="1789293"/>
          </a:xfrm>
          <a:prstGeom prst="rect">
            <a:avLst/>
          </a:prstGeom>
        </p:spPr>
      </p:pic>
      <p:sp>
        <p:nvSpPr>
          <p:cNvPr id="2" name="Titolo 3">
            <a:extLst>
              <a:ext uri="{FF2B5EF4-FFF2-40B4-BE49-F238E27FC236}">
                <a16:creationId xmlns:a16="http://schemas.microsoft.com/office/drawing/2014/main" id="{1ABE11BF-33A5-4653-A144-CCCBACF58C30}"/>
              </a:ext>
            </a:extLst>
          </p:cNvPr>
          <p:cNvSpPr txBox="1">
            <a:spLocks/>
          </p:cNvSpPr>
          <p:nvPr/>
        </p:nvSpPr>
        <p:spPr>
          <a:xfrm>
            <a:off x="518678" y="344210"/>
            <a:ext cx="10276322" cy="1270074"/>
          </a:xfrm>
          <a:prstGeom prst="rect">
            <a:avLst/>
          </a:prstGeom>
        </p:spPr>
        <p:txBody>
          <a:bodyPr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80000"/>
              </a:lnSpc>
            </a:pPr>
            <a:r>
              <a:rPr lang="es-ES_tradnl" sz="4800" b="1" dirty="0">
                <a:solidFill>
                  <a:srgbClr val="203864"/>
                </a:solidFill>
                <a:latin typeface="Calibri"/>
                <a:cs typeface="Calibri"/>
              </a:rPr>
              <a:t>Ralph </a:t>
            </a:r>
            <a:r>
              <a:rPr lang="es-ES_tradnl" sz="4800" b="1" dirty="0" err="1">
                <a:solidFill>
                  <a:srgbClr val="203864"/>
                </a:solidFill>
                <a:latin typeface="Calibri"/>
                <a:cs typeface="Calibri"/>
              </a:rPr>
              <a:t>Garber</a:t>
            </a:r>
            <a:endParaRPr lang="es-ES_tradnl" sz="4800" b="1" dirty="0">
              <a:solidFill>
                <a:srgbClr val="203864"/>
              </a:solidFill>
              <a:latin typeface="Calibri"/>
              <a:cs typeface="Calibri"/>
            </a:endParaRPr>
          </a:p>
          <a:p>
            <a:pPr algn="l">
              <a:lnSpc>
                <a:spcPct val="80000"/>
              </a:lnSpc>
            </a:pPr>
            <a:endParaRPr lang="it-IT" sz="4800" b="1" dirty="0">
              <a:solidFill>
                <a:srgbClr val="203864"/>
              </a:solidFill>
              <a:latin typeface="Calibri"/>
              <a:cs typeface="Calibri"/>
            </a:endParaRPr>
          </a:p>
        </p:txBody>
      </p:sp>
      <p:sp>
        <p:nvSpPr>
          <p:cNvPr id="3" name="Triangolo rettangolo 2"/>
          <p:cNvSpPr/>
          <p:nvPr/>
        </p:nvSpPr>
        <p:spPr>
          <a:xfrm rot="5400000">
            <a:off x="37970" y="-37972"/>
            <a:ext cx="778421" cy="854365"/>
          </a:xfrm>
          <a:prstGeom prst="r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accent1">
                  <a:lumMod val="50000"/>
                </a:schemeClr>
              </a:solidFill>
            </a:endParaRPr>
          </a:p>
        </p:txBody>
      </p:sp>
      <p:sp>
        <p:nvSpPr>
          <p:cNvPr id="4" name="Segnaposto testo 8">
            <a:extLst>
              <a:ext uri="{FF2B5EF4-FFF2-40B4-BE49-F238E27FC236}">
                <a16:creationId xmlns:a16="http://schemas.microsoft.com/office/drawing/2014/main" id="{53469036-D1FB-4164-96AE-B6D8CECCFC96}"/>
              </a:ext>
            </a:extLst>
          </p:cNvPr>
          <p:cNvSpPr txBox="1">
            <a:spLocks/>
          </p:cNvSpPr>
          <p:nvPr/>
        </p:nvSpPr>
        <p:spPr>
          <a:xfrm>
            <a:off x="553322" y="942160"/>
            <a:ext cx="5127042" cy="812749"/>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_tradnl" sz="3600" b="1" dirty="0">
                <a:solidFill>
                  <a:schemeClr val="accent2">
                    <a:lumMod val="75000"/>
                  </a:schemeClr>
                </a:solidFill>
                <a:latin typeface="Calibri"/>
                <a:cs typeface="Calibri"/>
              </a:rPr>
              <a:t>(1988</a:t>
            </a:r>
            <a:r>
              <a:rPr lang="it-IT" sz="3600" b="1" dirty="0">
                <a:solidFill>
                  <a:schemeClr val="accent2">
                    <a:lumMod val="75000"/>
                  </a:schemeClr>
                </a:solidFill>
                <a:latin typeface="Calibri"/>
                <a:cs typeface="Calibri"/>
              </a:rPr>
              <a:t>-</a:t>
            </a:r>
            <a:r>
              <a:rPr lang="es-ES_tradnl" sz="3600" b="1" dirty="0">
                <a:solidFill>
                  <a:schemeClr val="accent2">
                    <a:lumMod val="75000"/>
                  </a:schemeClr>
                </a:solidFill>
                <a:latin typeface="Calibri"/>
                <a:cs typeface="Calibri"/>
              </a:rPr>
              <a:t>1996) </a:t>
            </a:r>
            <a:r>
              <a:rPr lang="es-ES_tradnl" dirty="0" err="1">
                <a:solidFill>
                  <a:schemeClr val="accent2">
                    <a:lumMod val="75000"/>
                  </a:schemeClr>
                </a:solidFill>
                <a:latin typeface="Calibri"/>
                <a:cs typeface="Calibri"/>
              </a:rPr>
              <a:t>Presidency</a:t>
            </a:r>
            <a:endParaRPr lang="it-IT" dirty="0">
              <a:solidFill>
                <a:schemeClr val="accent2">
                  <a:lumMod val="75000"/>
                </a:schemeClr>
              </a:solidFill>
              <a:latin typeface="Calibri"/>
              <a:cs typeface="Calibri"/>
            </a:endParaRPr>
          </a:p>
        </p:txBody>
      </p:sp>
      <p:pic>
        <p:nvPicPr>
          <p:cNvPr id="5" name="Immagine 4" descr="foto-ralp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8367" y="531090"/>
            <a:ext cx="4300832" cy="5911274"/>
          </a:xfrm>
          <a:prstGeom prst="rect">
            <a:avLst/>
          </a:prstGeom>
        </p:spPr>
      </p:pic>
      <p:sp>
        <p:nvSpPr>
          <p:cNvPr id="6" name="Segnaposto contenuto 2"/>
          <p:cNvSpPr txBox="1">
            <a:spLocks/>
          </p:cNvSpPr>
          <p:nvPr/>
        </p:nvSpPr>
        <p:spPr>
          <a:xfrm>
            <a:off x="776236" y="2352848"/>
            <a:ext cx="7796540" cy="33039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dirty="0">
                <a:solidFill>
                  <a:srgbClr val="2F5597"/>
                </a:solidFill>
              </a:rPr>
              <a:t>IASSW was accepted as a consultative </a:t>
            </a:r>
            <a:br>
              <a:rPr lang="en-GB" sz="2200" dirty="0">
                <a:solidFill>
                  <a:srgbClr val="2F5597"/>
                </a:solidFill>
              </a:rPr>
            </a:br>
            <a:r>
              <a:rPr lang="en-GB" sz="2200" dirty="0">
                <a:solidFill>
                  <a:srgbClr val="2F5597"/>
                </a:solidFill>
              </a:rPr>
              <a:t>member by </a:t>
            </a:r>
            <a:r>
              <a:rPr lang="en-US" sz="2200" i="1" dirty="0">
                <a:solidFill>
                  <a:srgbClr val="2F5597"/>
                </a:solidFill>
              </a:rPr>
              <a:t>The United Nations Educational</a:t>
            </a:r>
            <a:r>
              <a:rPr lang="en-US" sz="2200" dirty="0">
                <a:solidFill>
                  <a:srgbClr val="2F5597"/>
                </a:solidFill>
              </a:rPr>
              <a:t>, </a:t>
            </a:r>
            <a:br>
              <a:rPr lang="en-US" sz="2200" dirty="0">
                <a:solidFill>
                  <a:srgbClr val="2F5597"/>
                </a:solidFill>
              </a:rPr>
            </a:br>
            <a:r>
              <a:rPr lang="en-US" sz="2200" i="1" dirty="0">
                <a:solidFill>
                  <a:srgbClr val="2F5597"/>
                </a:solidFill>
              </a:rPr>
              <a:t>Scientific and Cultural Organization </a:t>
            </a:r>
            <a:r>
              <a:rPr lang="en-US" sz="2200" dirty="0">
                <a:solidFill>
                  <a:srgbClr val="2F5597"/>
                </a:solidFill>
              </a:rPr>
              <a:t>(UNESCO)</a:t>
            </a:r>
            <a:endParaRPr lang="it-IT" sz="2200" dirty="0">
              <a:solidFill>
                <a:srgbClr val="2F5597"/>
              </a:solidFill>
            </a:endParaRPr>
          </a:p>
          <a:p>
            <a:r>
              <a:rPr lang="en-GB" sz="2200" dirty="0">
                <a:solidFill>
                  <a:srgbClr val="2F5597"/>
                </a:solidFill>
              </a:rPr>
              <a:t>Tensions and conflicts with the Scandinavian </a:t>
            </a:r>
            <a:br>
              <a:rPr lang="en-GB" sz="2200" dirty="0">
                <a:solidFill>
                  <a:srgbClr val="2F5597"/>
                </a:solidFill>
              </a:rPr>
            </a:br>
            <a:r>
              <a:rPr lang="en-GB" sz="2200" dirty="0">
                <a:solidFill>
                  <a:srgbClr val="2F5597"/>
                </a:solidFill>
              </a:rPr>
              <a:t>group were resolved, primarily thanks to the fall </a:t>
            </a:r>
            <a:br>
              <a:rPr lang="en-GB" sz="2200" dirty="0">
                <a:solidFill>
                  <a:srgbClr val="2F5597"/>
                </a:solidFill>
              </a:rPr>
            </a:br>
            <a:r>
              <a:rPr lang="en-GB" sz="2200" dirty="0">
                <a:solidFill>
                  <a:srgbClr val="2F5597"/>
                </a:solidFill>
              </a:rPr>
              <a:t>of apartheid in South Africa</a:t>
            </a:r>
            <a:endParaRPr lang="it-IT" sz="2200" dirty="0">
              <a:solidFill>
                <a:srgbClr val="2F5597"/>
              </a:solidFill>
            </a:endParaRPr>
          </a:p>
          <a:p>
            <a:r>
              <a:rPr lang="en-GB" sz="2200" dirty="0">
                <a:solidFill>
                  <a:srgbClr val="2F5597"/>
                </a:solidFill>
              </a:rPr>
              <a:t>A World Census of </a:t>
            </a:r>
            <a:r>
              <a:rPr lang="en-GB" sz="2200" i="1" dirty="0">
                <a:solidFill>
                  <a:srgbClr val="2F5597"/>
                </a:solidFill>
              </a:rPr>
              <a:t>Social Work Training Programs</a:t>
            </a:r>
            <a:r>
              <a:rPr lang="en-GB" sz="2200" dirty="0">
                <a:solidFill>
                  <a:srgbClr val="2F5597"/>
                </a:solidFill>
              </a:rPr>
              <a:t>, </a:t>
            </a:r>
            <a:br>
              <a:rPr lang="en-GB" sz="2200" dirty="0">
                <a:solidFill>
                  <a:srgbClr val="2F5597"/>
                </a:solidFill>
              </a:rPr>
            </a:br>
            <a:r>
              <a:rPr lang="en-GB" sz="2200" dirty="0">
                <a:solidFill>
                  <a:srgbClr val="2F5597"/>
                </a:solidFill>
              </a:rPr>
              <a:t>located at the university level, was initiated</a:t>
            </a:r>
            <a:endParaRPr lang="es-ES_tradnl" sz="2200" dirty="0">
              <a:solidFill>
                <a:srgbClr val="2F5597"/>
              </a:solidFill>
            </a:endParaRPr>
          </a:p>
        </p:txBody>
      </p:sp>
    </p:spTree>
    <p:extLst>
      <p:ext uri="{BB962C8B-B14F-4D97-AF65-F5344CB8AC3E}">
        <p14:creationId xmlns:p14="http://schemas.microsoft.com/office/powerpoint/2010/main" val="19535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3">
            <a:extLst>
              <a:ext uri="{FF2B5EF4-FFF2-40B4-BE49-F238E27FC236}">
                <a16:creationId xmlns:a16="http://schemas.microsoft.com/office/drawing/2014/main" id="{1ABE11BF-33A5-4653-A144-CCCBACF58C30}"/>
              </a:ext>
            </a:extLst>
          </p:cNvPr>
          <p:cNvSpPr txBox="1">
            <a:spLocks/>
          </p:cNvSpPr>
          <p:nvPr/>
        </p:nvSpPr>
        <p:spPr>
          <a:xfrm>
            <a:off x="518678" y="344210"/>
            <a:ext cx="10276322" cy="1270074"/>
          </a:xfrm>
          <a:prstGeom prst="rect">
            <a:avLst/>
          </a:prstGeom>
        </p:spPr>
        <p:txBody>
          <a:bodyPr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80000"/>
              </a:lnSpc>
            </a:pPr>
            <a:r>
              <a:rPr lang="es-ES_tradnl" sz="4800" b="1" dirty="0">
                <a:solidFill>
                  <a:srgbClr val="203864"/>
                </a:solidFill>
                <a:latin typeface="Calibri"/>
                <a:cs typeface="Calibri"/>
              </a:rPr>
              <a:t>Lena </a:t>
            </a:r>
            <a:r>
              <a:rPr lang="es-ES_tradnl" sz="4800" b="1" dirty="0" err="1">
                <a:solidFill>
                  <a:srgbClr val="203864"/>
                </a:solidFill>
                <a:latin typeface="Calibri"/>
                <a:cs typeface="Calibri"/>
              </a:rPr>
              <a:t>Dominelli</a:t>
            </a:r>
            <a:endParaRPr lang="es-ES_tradnl" sz="4800" b="1" dirty="0">
              <a:solidFill>
                <a:srgbClr val="203864"/>
              </a:solidFill>
              <a:latin typeface="Calibri"/>
              <a:cs typeface="Calibri"/>
            </a:endParaRPr>
          </a:p>
          <a:p>
            <a:pPr algn="l">
              <a:lnSpc>
                <a:spcPct val="80000"/>
              </a:lnSpc>
            </a:pPr>
            <a:endParaRPr lang="it-IT" sz="4800" b="1" dirty="0">
              <a:solidFill>
                <a:srgbClr val="203864"/>
              </a:solidFill>
              <a:latin typeface="Calibri"/>
              <a:cs typeface="Calibri"/>
            </a:endParaRPr>
          </a:p>
        </p:txBody>
      </p:sp>
      <p:sp>
        <p:nvSpPr>
          <p:cNvPr id="3" name="Triangolo rettangolo 2"/>
          <p:cNvSpPr/>
          <p:nvPr/>
        </p:nvSpPr>
        <p:spPr>
          <a:xfrm rot="5400000">
            <a:off x="37970" y="-37972"/>
            <a:ext cx="778421" cy="854365"/>
          </a:xfrm>
          <a:prstGeom prst="r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accent1">
                  <a:lumMod val="50000"/>
                </a:schemeClr>
              </a:solidFill>
            </a:endParaRPr>
          </a:p>
        </p:txBody>
      </p:sp>
      <p:sp>
        <p:nvSpPr>
          <p:cNvPr id="4" name="Segnaposto testo 8">
            <a:extLst>
              <a:ext uri="{FF2B5EF4-FFF2-40B4-BE49-F238E27FC236}">
                <a16:creationId xmlns:a16="http://schemas.microsoft.com/office/drawing/2014/main" id="{53469036-D1FB-4164-96AE-B6D8CECCFC96}"/>
              </a:ext>
            </a:extLst>
          </p:cNvPr>
          <p:cNvSpPr txBox="1">
            <a:spLocks/>
          </p:cNvSpPr>
          <p:nvPr/>
        </p:nvSpPr>
        <p:spPr>
          <a:xfrm>
            <a:off x="553322" y="942160"/>
            <a:ext cx="5127042" cy="812749"/>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_tradnl" sz="3600" b="1" dirty="0">
                <a:solidFill>
                  <a:schemeClr val="accent2">
                    <a:lumMod val="75000"/>
                  </a:schemeClr>
                </a:solidFill>
                <a:latin typeface="Calibri"/>
                <a:cs typeface="Calibri"/>
              </a:rPr>
              <a:t>(1996</a:t>
            </a:r>
            <a:r>
              <a:rPr lang="it-IT" sz="3600" b="1" dirty="0">
                <a:solidFill>
                  <a:schemeClr val="accent2">
                    <a:lumMod val="75000"/>
                  </a:schemeClr>
                </a:solidFill>
                <a:latin typeface="Calibri"/>
                <a:cs typeface="Calibri"/>
              </a:rPr>
              <a:t>-</a:t>
            </a:r>
            <a:r>
              <a:rPr lang="es-ES_tradnl" sz="3600" b="1" dirty="0">
                <a:solidFill>
                  <a:schemeClr val="accent2">
                    <a:lumMod val="75000"/>
                  </a:schemeClr>
                </a:solidFill>
                <a:latin typeface="Calibri"/>
                <a:cs typeface="Calibri"/>
              </a:rPr>
              <a:t>2004) </a:t>
            </a:r>
            <a:r>
              <a:rPr lang="es-ES_tradnl" dirty="0" err="1">
                <a:solidFill>
                  <a:schemeClr val="accent2">
                    <a:lumMod val="75000"/>
                  </a:schemeClr>
                </a:solidFill>
                <a:latin typeface="Calibri"/>
                <a:cs typeface="Calibri"/>
              </a:rPr>
              <a:t>Presidency</a:t>
            </a:r>
            <a:endParaRPr lang="it-IT" dirty="0">
              <a:solidFill>
                <a:schemeClr val="accent2">
                  <a:lumMod val="75000"/>
                </a:schemeClr>
              </a:solidFill>
              <a:latin typeface="Calibri"/>
              <a:cs typeface="Calibri"/>
            </a:endParaRPr>
          </a:p>
        </p:txBody>
      </p:sp>
      <p:sp>
        <p:nvSpPr>
          <p:cNvPr id="6" name="Segnaposto contenuto 2"/>
          <p:cNvSpPr txBox="1">
            <a:spLocks/>
          </p:cNvSpPr>
          <p:nvPr/>
        </p:nvSpPr>
        <p:spPr>
          <a:xfrm>
            <a:off x="857053" y="1728849"/>
            <a:ext cx="5273583" cy="39978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100" dirty="0">
                <a:solidFill>
                  <a:schemeClr val="accent1">
                    <a:lumMod val="75000"/>
                  </a:schemeClr>
                </a:solidFill>
              </a:rPr>
              <a:t>Mission of the association was redefined, reinforcing and specifying what was established in 1929.</a:t>
            </a:r>
            <a:r>
              <a:rPr lang="it-IT" sz="2100" dirty="0">
                <a:solidFill>
                  <a:schemeClr val="accent1">
                    <a:lumMod val="75000"/>
                  </a:schemeClr>
                </a:solidFill>
              </a:rPr>
              <a:t> </a:t>
            </a:r>
          </a:p>
          <a:p>
            <a:pPr>
              <a:lnSpc>
                <a:spcPct val="100000"/>
              </a:lnSpc>
            </a:pPr>
            <a:r>
              <a:rPr lang="en-GB" sz="2100" dirty="0">
                <a:solidFill>
                  <a:schemeClr val="accent1">
                    <a:lumMod val="75000"/>
                  </a:schemeClr>
                </a:solidFill>
              </a:rPr>
              <a:t>Resumption of dialogue with IFSW, which led to the approval of three fundamental documents: the </a:t>
            </a:r>
            <a:r>
              <a:rPr lang="en-GB" sz="2100" i="1" dirty="0">
                <a:solidFill>
                  <a:schemeClr val="accent1">
                    <a:lumMod val="75000"/>
                  </a:schemeClr>
                </a:solidFill>
              </a:rPr>
              <a:t>Definition of Social Work</a:t>
            </a:r>
            <a:r>
              <a:rPr lang="en-GB" sz="2100" dirty="0">
                <a:solidFill>
                  <a:schemeClr val="accent1">
                    <a:lumMod val="75000"/>
                  </a:schemeClr>
                </a:solidFill>
              </a:rPr>
              <a:t> in 2000, the </a:t>
            </a:r>
            <a:r>
              <a:rPr lang="en-GB" sz="2100" i="1" dirty="0">
                <a:solidFill>
                  <a:schemeClr val="accent1">
                    <a:lumMod val="75000"/>
                  </a:schemeClr>
                </a:solidFill>
              </a:rPr>
              <a:t>Global Standards for Social Work Education and Training</a:t>
            </a:r>
            <a:r>
              <a:rPr lang="en-GB" sz="2100" dirty="0">
                <a:solidFill>
                  <a:schemeClr val="accent1">
                    <a:lumMod val="75000"/>
                  </a:schemeClr>
                </a:solidFill>
              </a:rPr>
              <a:t>  (2004) and the </a:t>
            </a:r>
            <a:r>
              <a:rPr lang="en-GB" sz="2100" i="1" dirty="0">
                <a:solidFill>
                  <a:schemeClr val="accent1">
                    <a:lumMod val="75000"/>
                  </a:schemeClr>
                </a:solidFill>
              </a:rPr>
              <a:t>Guidelines in the Field of Ethics</a:t>
            </a:r>
            <a:r>
              <a:rPr lang="en-GB" sz="2100" dirty="0">
                <a:solidFill>
                  <a:schemeClr val="accent1">
                    <a:lumMod val="75000"/>
                  </a:schemeClr>
                </a:solidFill>
              </a:rPr>
              <a:t> (2004)</a:t>
            </a:r>
          </a:p>
          <a:p>
            <a:pPr>
              <a:lnSpc>
                <a:spcPct val="100000"/>
              </a:lnSpc>
            </a:pPr>
            <a:r>
              <a:rPr lang="en-GB" sz="2100" dirty="0">
                <a:solidFill>
                  <a:schemeClr val="accent1">
                    <a:lumMod val="75000"/>
                  </a:schemeClr>
                </a:solidFill>
              </a:rPr>
              <a:t>Long-term response to assist social workers struggling in communities affected by disasters was developed.  </a:t>
            </a:r>
            <a:endParaRPr lang="es-ES_tradnl" sz="2100" dirty="0">
              <a:solidFill>
                <a:schemeClr val="accent1">
                  <a:lumMod val="75000"/>
                </a:schemeClr>
              </a:solidFill>
            </a:endParaRPr>
          </a:p>
        </p:txBody>
      </p:sp>
      <p:pic>
        <p:nvPicPr>
          <p:cNvPr id="10" name="Immagine 9" descr="ifsw-logo-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4459" y="499126"/>
            <a:ext cx="2616317" cy="1884566"/>
          </a:xfrm>
          <a:prstGeom prst="rect">
            <a:avLst/>
          </a:prstGeom>
        </p:spPr>
      </p:pic>
      <p:pic>
        <p:nvPicPr>
          <p:cNvPr id="9" name="Immagine 8" descr="Len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1476" y="361462"/>
            <a:ext cx="4520524" cy="6213230"/>
          </a:xfrm>
          <a:prstGeom prst="rect">
            <a:avLst/>
          </a:prstGeom>
        </p:spPr>
      </p:pic>
    </p:spTree>
    <p:extLst>
      <p:ext uri="{BB962C8B-B14F-4D97-AF65-F5344CB8AC3E}">
        <p14:creationId xmlns:p14="http://schemas.microsoft.com/office/powerpoint/2010/main" val="367855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3">
            <a:extLst>
              <a:ext uri="{FF2B5EF4-FFF2-40B4-BE49-F238E27FC236}">
                <a16:creationId xmlns:a16="http://schemas.microsoft.com/office/drawing/2014/main" id="{1ABE11BF-33A5-4653-A144-CCCBACF58C30}"/>
              </a:ext>
            </a:extLst>
          </p:cNvPr>
          <p:cNvSpPr txBox="1">
            <a:spLocks/>
          </p:cNvSpPr>
          <p:nvPr/>
        </p:nvSpPr>
        <p:spPr>
          <a:xfrm>
            <a:off x="518678" y="344210"/>
            <a:ext cx="10276322" cy="1270074"/>
          </a:xfrm>
          <a:prstGeom prst="rect">
            <a:avLst/>
          </a:prstGeom>
        </p:spPr>
        <p:txBody>
          <a:bodyPr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80000"/>
              </a:lnSpc>
            </a:pPr>
            <a:r>
              <a:rPr lang="es-ES_tradnl" sz="4800" b="1" dirty="0" err="1">
                <a:solidFill>
                  <a:srgbClr val="203864"/>
                </a:solidFill>
                <a:latin typeface="Calibri"/>
                <a:cs typeface="Calibri"/>
              </a:rPr>
              <a:t>Abye</a:t>
            </a:r>
            <a:r>
              <a:rPr lang="es-ES_tradnl" sz="4800" b="1" dirty="0">
                <a:solidFill>
                  <a:srgbClr val="203864"/>
                </a:solidFill>
                <a:latin typeface="Calibri"/>
                <a:cs typeface="Calibri"/>
              </a:rPr>
              <a:t> </a:t>
            </a:r>
            <a:r>
              <a:rPr lang="es-ES_tradnl" sz="4800" b="1" dirty="0" err="1">
                <a:solidFill>
                  <a:srgbClr val="203864"/>
                </a:solidFill>
                <a:latin typeface="Calibri"/>
                <a:cs typeface="Calibri"/>
              </a:rPr>
              <a:t>Tasse</a:t>
            </a:r>
            <a:endParaRPr lang="es-ES_tradnl" sz="4800" b="1" dirty="0">
              <a:solidFill>
                <a:srgbClr val="203864"/>
              </a:solidFill>
              <a:latin typeface="Calibri"/>
              <a:cs typeface="Calibri"/>
            </a:endParaRPr>
          </a:p>
          <a:p>
            <a:pPr algn="l">
              <a:lnSpc>
                <a:spcPct val="80000"/>
              </a:lnSpc>
            </a:pPr>
            <a:endParaRPr lang="it-IT" sz="4800" b="1" dirty="0">
              <a:solidFill>
                <a:srgbClr val="203864"/>
              </a:solidFill>
              <a:latin typeface="Calibri"/>
              <a:cs typeface="Calibri"/>
            </a:endParaRPr>
          </a:p>
        </p:txBody>
      </p:sp>
      <p:sp>
        <p:nvSpPr>
          <p:cNvPr id="3" name="Triangolo rettangolo 2"/>
          <p:cNvSpPr/>
          <p:nvPr/>
        </p:nvSpPr>
        <p:spPr>
          <a:xfrm rot="5400000">
            <a:off x="37970" y="-37972"/>
            <a:ext cx="778421" cy="854365"/>
          </a:xfrm>
          <a:prstGeom prst="r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accent1">
                  <a:lumMod val="50000"/>
                </a:schemeClr>
              </a:solidFill>
            </a:endParaRPr>
          </a:p>
        </p:txBody>
      </p:sp>
      <p:sp>
        <p:nvSpPr>
          <p:cNvPr id="4" name="Segnaposto testo 8">
            <a:extLst>
              <a:ext uri="{FF2B5EF4-FFF2-40B4-BE49-F238E27FC236}">
                <a16:creationId xmlns:a16="http://schemas.microsoft.com/office/drawing/2014/main" id="{53469036-D1FB-4164-96AE-B6D8CECCFC96}"/>
              </a:ext>
            </a:extLst>
          </p:cNvPr>
          <p:cNvSpPr txBox="1">
            <a:spLocks/>
          </p:cNvSpPr>
          <p:nvPr/>
        </p:nvSpPr>
        <p:spPr>
          <a:xfrm>
            <a:off x="553322" y="942160"/>
            <a:ext cx="5127042" cy="812749"/>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_tradnl" sz="3600" b="1" dirty="0">
                <a:solidFill>
                  <a:schemeClr val="accent2">
                    <a:lumMod val="75000"/>
                  </a:schemeClr>
                </a:solidFill>
                <a:latin typeface="Calibri"/>
                <a:cs typeface="Calibri"/>
              </a:rPr>
              <a:t>(2004</a:t>
            </a:r>
            <a:r>
              <a:rPr lang="it-IT" sz="3600" b="1" dirty="0">
                <a:solidFill>
                  <a:schemeClr val="accent2">
                    <a:lumMod val="75000"/>
                  </a:schemeClr>
                </a:solidFill>
                <a:latin typeface="Calibri"/>
                <a:cs typeface="Calibri"/>
              </a:rPr>
              <a:t>-</a:t>
            </a:r>
            <a:r>
              <a:rPr lang="es-ES_tradnl" sz="3600" b="1" dirty="0">
                <a:solidFill>
                  <a:schemeClr val="accent2">
                    <a:lumMod val="75000"/>
                  </a:schemeClr>
                </a:solidFill>
                <a:latin typeface="Calibri"/>
                <a:cs typeface="Calibri"/>
              </a:rPr>
              <a:t>2008) </a:t>
            </a:r>
            <a:r>
              <a:rPr lang="es-ES_tradnl" dirty="0" err="1">
                <a:solidFill>
                  <a:schemeClr val="accent2">
                    <a:lumMod val="75000"/>
                  </a:schemeClr>
                </a:solidFill>
                <a:latin typeface="Calibri"/>
                <a:cs typeface="Calibri"/>
              </a:rPr>
              <a:t>Presidency</a:t>
            </a:r>
            <a:endParaRPr lang="it-IT" dirty="0">
              <a:solidFill>
                <a:schemeClr val="accent2">
                  <a:lumMod val="75000"/>
                </a:schemeClr>
              </a:solidFill>
              <a:latin typeface="Calibri"/>
              <a:cs typeface="Calibri"/>
            </a:endParaRPr>
          </a:p>
        </p:txBody>
      </p:sp>
      <p:pic>
        <p:nvPicPr>
          <p:cNvPr id="5" name="Immagine 4" descr="Aby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72" y="1006231"/>
            <a:ext cx="4006712" cy="5507020"/>
          </a:xfrm>
          <a:prstGeom prst="rect">
            <a:avLst/>
          </a:prstGeom>
        </p:spPr>
      </p:pic>
      <p:grpSp>
        <p:nvGrpSpPr>
          <p:cNvPr id="7" name="Gruppo 6"/>
          <p:cNvGrpSpPr/>
          <p:nvPr/>
        </p:nvGrpSpPr>
        <p:grpSpPr>
          <a:xfrm>
            <a:off x="4092913" y="2158996"/>
            <a:ext cx="7514705" cy="696910"/>
            <a:chOff x="309880" y="1358277"/>
            <a:chExt cx="4338320" cy="384458"/>
          </a:xfrm>
        </p:grpSpPr>
        <p:sp>
          <p:nvSpPr>
            <p:cNvPr id="23" name="Rettangolo arrotondato 22"/>
            <p:cNvSpPr/>
            <p:nvPr/>
          </p:nvSpPr>
          <p:spPr>
            <a:xfrm>
              <a:off x="309880" y="1358277"/>
              <a:ext cx="4338320" cy="362700"/>
            </a:xfrm>
            <a:prstGeom prst="roundRect">
              <a:avLst/>
            </a:prstGeom>
          </p:spPr>
          <p:style>
            <a:lnRef idx="0">
              <a:schemeClr val="accent5"/>
            </a:lnRef>
            <a:fillRef idx="3">
              <a:schemeClr val="accent5"/>
            </a:fillRef>
            <a:effectRef idx="3">
              <a:schemeClr val="accent5"/>
            </a:effectRef>
            <a:fontRef idx="minor">
              <a:schemeClr val="lt1"/>
            </a:fontRef>
          </p:style>
        </p:sp>
        <p:sp>
          <p:nvSpPr>
            <p:cNvPr id="24" name="Rettangolo 23"/>
            <p:cNvSpPr/>
            <p:nvPr/>
          </p:nvSpPr>
          <p:spPr>
            <a:xfrm>
              <a:off x="319967" y="1371015"/>
              <a:ext cx="4318146" cy="371720"/>
            </a:xfrm>
            <a:prstGeom prst="rect">
              <a:avLst/>
            </a:prstGeom>
          </p:spPr>
          <p:style>
            <a:lnRef idx="0">
              <a:schemeClr val="accent5"/>
            </a:lnRef>
            <a:fillRef idx="3">
              <a:schemeClr val="accent5"/>
            </a:fillRef>
            <a:effectRef idx="3">
              <a:schemeClr val="accent5"/>
            </a:effectRef>
            <a:fontRef idx="minor">
              <a:schemeClr val="lt1"/>
            </a:fontRef>
          </p:style>
          <p:txBody>
            <a:bodyPr spcFirstLastPara="0" vert="horz" wrap="square" lIns="163978" tIns="0" rIns="163978" bIns="0" numCol="1" spcCol="1270" anchor="ctr" anchorCtr="0">
              <a:noAutofit/>
            </a:bodyPr>
            <a:lstStyle/>
            <a:p>
              <a:pPr lvl="0" algn="l" defTabSz="311150">
                <a:lnSpc>
                  <a:spcPct val="90000"/>
                </a:lnSpc>
                <a:spcBef>
                  <a:spcPct val="0"/>
                </a:spcBef>
                <a:spcAft>
                  <a:spcPct val="35000"/>
                </a:spcAft>
              </a:pPr>
              <a:r>
                <a:rPr lang="es-ES_tradnl" sz="2100" kern="1200" dirty="0" err="1"/>
                <a:t>Development</a:t>
              </a:r>
              <a:r>
                <a:rPr lang="es-ES_tradnl" sz="2100" kern="1200" dirty="0"/>
                <a:t> of </a:t>
              </a:r>
              <a:r>
                <a:rPr lang="es-ES_tradnl" sz="2100" kern="1200" dirty="0" err="1"/>
                <a:t>innovative</a:t>
              </a:r>
              <a:r>
                <a:rPr lang="es-ES_tradnl" sz="2100" kern="1200" dirty="0"/>
                <a:t> </a:t>
              </a:r>
              <a:r>
                <a:rPr lang="es-ES_tradnl" sz="2100" kern="1200" dirty="0" err="1"/>
                <a:t>model</a:t>
              </a:r>
              <a:r>
                <a:rPr lang="es-ES_tradnl" sz="2100" kern="1200" dirty="0"/>
                <a:t> to </a:t>
              </a:r>
              <a:r>
                <a:rPr lang="es-ES_tradnl" sz="2100" kern="1200" dirty="0" err="1"/>
                <a:t>revitalize</a:t>
              </a:r>
              <a:r>
                <a:rPr lang="es-ES_tradnl" sz="2100" kern="1200" dirty="0"/>
                <a:t> social </a:t>
              </a:r>
              <a:r>
                <a:rPr lang="es-ES_tradnl" sz="2100" kern="1200" dirty="0" err="1"/>
                <a:t>work</a:t>
              </a:r>
              <a:r>
                <a:rPr lang="es-ES_tradnl" sz="2100" kern="1200" dirty="0"/>
                <a:t> </a:t>
              </a:r>
              <a:r>
                <a:rPr lang="es-ES_tradnl" sz="2100" kern="1200" dirty="0" err="1"/>
                <a:t>education</a:t>
              </a:r>
              <a:r>
                <a:rPr lang="es-ES_tradnl" sz="2100" kern="1200" dirty="0"/>
                <a:t> in </a:t>
              </a:r>
              <a:r>
                <a:rPr lang="es-ES_tradnl" sz="2100" kern="1200" dirty="0" err="1"/>
                <a:t>Ethiopia</a:t>
              </a:r>
              <a:endParaRPr lang="es-ES_tradnl" sz="2100" kern="1200" dirty="0"/>
            </a:p>
          </p:txBody>
        </p:sp>
      </p:grpSp>
      <p:grpSp>
        <p:nvGrpSpPr>
          <p:cNvPr id="8" name="Gruppo 7"/>
          <p:cNvGrpSpPr/>
          <p:nvPr/>
        </p:nvGrpSpPr>
        <p:grpSpPr>
          <a:xfrm>
            <a:off x="4092913" y="2817087"/>
            <a:ext cx="7514705" cy="508003"/>
            <a:chOff x="309880" y="1819099"/>
            <a:chExt cx="4338320" cy="280246"/>
          </a:xfrm>
        </p:grpSpPr>
        <p:sp>
          <p:nvSpPr>
            <p:cNvPr id="21" name="Rettangolo arrotondato 20"/>
            <p:cNvSpPr/>
            <p:nvPr/>
          </p:nvSpPr>
          <p:spPr>
            <a:xfrm>
              <a:off x="309880" y="1882809"/>
              <a:ext cx="4338320" cy="206640"/>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2" name="Rettangolo 21"/>
            <p:cNvSpPr/>
            <p:nvPr/>
          </p:nvSpPr>
          <p:spPr>
            <a:xfrm>
              <a:off x="319967" y="1819099"/>
              <a:ext cx="4318146" cy="2802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978" tIns="0" rIns="163978" bIns="0" numCol="1" spcCol="1270" anchor="ctr" anchorCtr="0">
              <a:noAutofit/>
            </a:bodyPr>
            <a:lstStyle/>
            <a:p>
              <a:pPr lvl="0" algn="l" defTabSz="311150">
                <a:lnSpc>
                  <a:spcPct val="90000"/>
                </a:lnSpc>
                <a:spcBef>
                  <a:spcPct val="0"/>
                </a:spcBef>
                <a:spcAft>
                  <a:spcPct val="35000"/>
                </a:spcAft>
              </a:pPr>
              <a:r>
                <a:rPr lang="en-GB" sz="2100" dirty="0"/>
                <a:t>A</a:t>
              </a:r>
              <a:r>
                <a:rPr lang="en-GB" sz="2100" kern="1200" dirty="0"/>
                <a:t> task group concerned with language policy was established</a:t>
              </a:r>
              <a:endParaRPr lang="es-ES_tradnl" sz="2100" kern="1200" dirty="0"/>
            </a:p>
          </p:txBody>
        </p:sp>
      </p:grpSp>
      <p:grpSp>
        <p:nvGrpSpPr>
          <p:cNvPr id="10" name="Gruppo 9"/>
          <p:cNvGrpSpPr/>
          <p:nvPr/>
        </p:nvGrpSpPr>
        <p:grpSpPr>
          <a:xfrm>
            <a:off x="4092913" y="4214142"/>
            <a:ext cx="7514705" cy="374578"/>
            <a:chOff x="309880" y="2466897"/>
            <a:chExt cx="4338320" cy="206640"/>
          </a:xfrm>
        </p:grpSpPr>
        <p:sp>
          <p:nvSpPr>
            <p:cNvPr id="17" name="Rettangolo arrotondato 16"/>
            <p:cNvSpPr/>
            <p:nvPr/>
          </p:nvSpPr>
          <p:spPr>
            <a:xfrm>
              <a:off x="309880" y="2466897"/>
              <a:ext cx="4338320" cy="206640"/>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8" name="Rettangolo 17"/>
            <p:cNvSpPr/>
            <p:nvPr/>
          </p:nvSpPr>
          <p:spPr>
            <a:xfrm>
              <a:off x="319967" y="2476984"/>
              <a:ext cx="4318146" cy="186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978" tIns="0" rIns="163978" bIns="0" numCol="1" spcCol="1270" anchor="ctr" anchorCtr="0">
              <a:noAutofit/>
            </a:bodyPr>
            <a:lstStyle/>
            <a:p>
              <a:pPr lvl="0" algn="l" defTabSz="311150">
                <a:lnSpc>
                  <a:spcPct val="90000"/>
                </a:lnSpc>
                <a:spcBef>
                  <a:spcPct val="0"/>
                </a:spcBef>
                <a:spcAft>
                  <a:spcPct val="35000"/>
                </a:spcAft>
              </a:pPr>
              <a:r>
                <a:rPr lang="en-GB" sz="2100" dirty="0"/>
                <a:t>D</a:t>
              </a:r>
              <a:r>
                <a:rPr lang="en-GB" sz="2100" kern="1200" dirty="0"/>
                <a:t>iscussion on the </a:t>
              </a:r>
              <a:r>
                <a:rPr lang="en-GB" sz="2100" i="1" kern="1200" dirty="0"/>
                <a:t>Global Definition of Social Work</a:t>
              </a:r>
              <a:r>
                <a:rPr lang="en-GB" sz="2100" kern="1200" dirty="0"/>
                <a:t> was reactivated </a:t>
              </a:r>
              <a:endParaRPr lang="es-ES_tradnl" sz="2100" kern="1200" dirty="0"/>
            </a:p>
          </p:txBody>
        </p:sp>
      </p:grpSp>
      <p:grpSp>
        <p:nvGrpSpPr>
          <p:cNvPr id="11" name="Gruppo 10"/>
          <p:cNvGrpSpPr/>
          <p:nvPr/>
        </p:nvGrpSpPr>
        <p:grpSpPr>
          <a:xfrm>
            <a:off x="4092913" y="4670201"/>
            <a:ext cx="7514705" cy="721513"/>
            <a:chOff x="309880" y="2784417"/>
            <a:chExt cx="4338320" cy="206640"/>
          </a:xfrm>
        </p:grpSpPr>
        <p:sp>
          <p:nvSpPr>
            <p:cNvPr id="15" name="Rettangolo arrotondato 14"/>
            <p:cNvSpPr/>
            <p:nvPr/>
          </p:nvSpPr>
          <p:spPr>
            <a:xfrm>
              <a:off x="309880" y="2784417"/>
              <a:ext cx="4338320" cy="206640"/>
            </a:xfrm>
            <a:prstGeom prst="roundRect">
              <a:avLst/>
            </a:prstGeom>
          </p:spPr>
          <p:style>
            <a:lnRef idx="0">
              <a:schemeClr val="accent5"/>
            </a:lnRef>
            <a:fillRef idx="3">
              <a:schemeClr val="accent5"/>
            </a:fillRef>
            <a:effectRef idx="3">
              <a:schemeClr val="accent5"/>
            </a:effectRef>
            <a:fontRef idx="minor">
              <a:schemeClr val="lt1"/>
            </a:fontRef>
          </p:style>
        </p:sp>
        <p:sp>
          <p:nvSpPr>
            <p:cNvPr id="16" name="Rettangolo 15"/>
            <p:cNvSpPr/>
            <p:nvPr/>
          </p:nvSpPr>
          <p:spPr>
            <a:xfrm>
              <a:off x="319967" y="2794504"/>
              <a:ext cx="4318146" cy="186466"/>
            </a:xfrm>
            <a:prstGeom prst="rect">
              <a:avLst/>
            </a:prstGeom>
          </p:spPr>
          <p:style>
            <a:lnRef idx="0">
              <a:schemeClr val="accent5"/>
            </a:lnRef>
            <a:fillRef idx="3">
              <a:schemeClr val="accent5"/>
            </a:fillRef>
            <a:effectRef idx="3">
              <a:schemeClr val="accent5"/>
            </a:effectRef>
            <a:fontRef idx="minor">
              <a:schemeClr val="lt1"/>
            </a:fontRef>
          </p:style>
          <p:txBody>
            <a:bodyPr spcFirstLastPara="0" vert="horz" wrap="square" lIns="163978" tIns="0" rIns="163978" bIns="0" numCol="1" spcCol="1270" anchor="ctr" anchorCtr="0">
              <a:noAutofit/>
            </a:bodyPr>
            <a:lstStyle/>
            <a:p>
              <a:pPr lvl="0" algn="l" defTabSz="311150">
                <a:lnSpc>
                  <a:spcPct val="90000"/>
                </a:lnSpc>
                <a:spcBef>
                  <a:spcPct val="0"/>
                </a:spcBef>
                <a:spcAft>
                  <a:spcPct val="35000"/>
                </a:spcAft>
              </a:pPr>
              <a:r>
                <a:rPr lang="en-GB" sz="2100" dirty="0"/>
                <a:t>A</a:t>
              </a:r>
              <a:r>
                <a:rPr lang="en-GB" sz="2100" kern="1200" dirty="0"/>
                <a:t>lliance was sought between IFSW and ICSW to organise joint biannual global conferences</a:t>
              </a:r>
              <a:endParaRPr lang="es-ES_tradnl" sz="2100" kern="1200" dirty="0"/>
            </a:p>
          </p:txBody>
        </p:sp>
      </p:grpSp>
      <p:grpSp>
        <p:nvGrpSpPr>
          <p:cNvPr id="12" name="Gruppo 11"/>
          <p:cNvGrpSpPr/>
          <p:nvPr/>
        </p:nvGrpSpPr>
        <p:grpSpPr>
          <a:xfrm>
            <a:off x="4092913" y="5472612"/>
            <a:ext cx="7514705" cy="374578"/>
            <a:chOff x="309880" y="3101937"/>
            <a:chExt cx="4338320" cy="206640"/>
          </a:xfrm>
        </p:grpSpPr>
        <p:sp>
          <p:nvSpPr>
            <p:cNvPr id="13" name="Rettangolo arrotondato 12"/>
            <p:cNvSpPr/>
            <p:nvPr/>
          </p:nvSpPr>
          <p:spPr>
            <a:xfrm>
              <a:off x="309880" y="3101937"/>
              <a:ext cx="4338320" cy="206640"/>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4" name="Rettangolo 13"/>
            <p:cNvSpPr/>
            <p:nvPr/>
          </p:nvSpPr>
          <p:spPr>
            <a:xfrm>
              <a:off x="319967" y="3112024"/>
              <a:ext cx="4318146" cy="186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978" tIns="0" rIns="163978" bIns="0" numCol="1" spcCol="1270" anchor="ctr" anchorCtr="0">
              <a:noAutofit/>
            </a:bodyPr>
            <a:lstStyle/>
            <a:p>
              <a:pPr lvl="0" algn="l" defTabSz="311150">
                <a:lnSpc>
                  <a:spcPct val="90000"/>
                </a:lnSpc>
                <a:spcBef>
                  <a:spcPct val="0"/>
                </a:spcBef>
                <a:spcAft>
                  <a:spcPct val="35000"/>
                </a:spcAft>
              </a:pPr>
              <a:r>
                <a:rPr lang="es-ES_tradnl" sz="2100" kern="1200" dirty="0"/>
                <a:t>Global Agenda </a:t>
              </a:r>
              <a:r>
                <a:rPr lang="es-ES_tradnl" sz="2100" kern="1200" dirty="0" err="1"/>
                <a:t>process</a:t>
              </a:r>
              <a:r>
                <a:rPr lang="es-ES_tradnl" sz="2100" kern="1200" dirty="0"/>
                <a:t> </a:t>
              </a:r>
              <a:r>
                <a:rPr lang="es-ES_tradnl" sz="2100" kern="1200" dirty="0" err="1"/>
                <a:t>was</a:t>
              </a:r>
              <a:r>
                <a:rPr lang="es-ES_tradnl" sz="2100" kern="1200" dirty="0"/>
                <a:t> </a:t>
              </a:r>
              <a:r>
                <a:rPr lang="es-ES_tradnl" sz="2100" kern="1200" dirty="0" err="1"/>
                <a:t>initiated</a:t>
              </a:r>
              <a:endParaRPr lang="es-ES_tradnl" sz="2100" kern="1200" dirty="0"/>
            </a:p>
          </p:txBody>
        </p:sp>
      </p:grpSp>
      <p:grpSp>
        <p:nvGrpSpPr>
          <p:cNvPr id="27" name="Gruppo 26"/>
          <p:cNvGrpSpPr/>
          <p:nvPr/>
        </p:nvGrpSpPr>
        <p:grpSpPr>
          <a:xfrm>
            <a:off x="4092913" y="1697179"/>
            <a:ext cx="7514705" cy="397691"/>
            <a:chOff x="309880" y="1196817"/>
            <a:chExt cx="4338320" cy="206640"/>
          </a:xfrm>
        </p:grpSpPr>
        <p:sp>
          <p:nvSpPr>
            <p:cNvPr id="28" name="Rettangolo arrotondato 27"/>
            <p:cNvSpPr/>
            <p:nvPr/>
          </p:nvSpPr>
          <p:spPr>
            <a:xfrm>
              <a:off x="309880" y="1196817"/>
              <a:ext cx="4338320" cy="206640"/>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9" name="Rettangolo 28"/>
            <p:cNvSpPr/>
            <p:nvPr/>
          </p:nvSpPr>
          <p:spPr>
            <a:xfrm>
              <a:off x="319967" y="1206904"/>
              <a:ext cx="4318146" cy="186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978" tIns="0" rIns="163978" bIns="0" numCol="1" spcCol="1270" anchor="ctr" anchorCtr="0">
              <a:noAutofit/>
            </a:bodyPr>
            <a:lstStyle/>
            <a:p>
              <a:pPr lvl="0" algn="l" defTabSz="311150">
                <a:lnSpc>
                  <a:spcPct val="90000"/>
                </a:lnSpc>
                <a:spcBef>
                  <a:spcPct val="0"/>
                </a:spcBef>
                <a:spcAft>
                  <a:spcPct val="35000"/>
                </a:spcAft>
              </a:pPr>
              <a:r>
                <a:rPr lang="es-ES_tradnl" sz="2100" kern="1200" dirty="0" err="1"/>
                <a:t>First</a:t>
              </a:r>
              <a:r>
                <a:rPr lang="es-ES_tradnl" sz="2100" kern="1200" dirty="0"/>
                <a:t> non-American, non-</a:t>
              </a:r>
              <a:r>
                <a:rPr lang="es-ES_tradnl" sz="2100" kern="1200" dirty="0" err="1"/>
                <a:t>European</a:t>
              </a:r>
              <a:r>
                <a:rPr lang="es-ES_tradnl" sz="2100" kern="1200" dirty="0"/>
                <a:t> </a:t>
              </a:r>
              <a:r>
                <a:rPr lang="es-ES_tradnl" sz="2100" kern="1200" dirty="0" err="1"/>
                <a:t>President</a:t>
              </a:r>
              <a:endParaRPr lang="es-ES_tradnl" sz="2100" kern="1200" dirty="0"/>
            </a:p>
          </p:txBody>
        </p:sp>
      </p:grpSp>
      <p:grpSp>
        <p:nvGrpSpPr>
          <p:cNvPr id="30" name="Gruppo 29"/>
          <p:cNvGrpSpPr/>
          <p:nvPr/>
        </p:nvGrpSpPr>
        <p:grpSpPr>
          <a:xfrm>
            <a:off x="4092913" y="3371270"/>
            <a:ext cx="7514705" cy="773547"/>
            <a:chOff x="309880" y="2149377"/>
            <a:chExt cx="4338320" cy="206640"/>
          </a:xfrm>
          <a:effectLst/>
        </p:grpSpPr>
        <p:sp>
          <p:nvSpPr>
            <p:cNvPr id="31" name="Rettangolo arrotondato 30"/>
            <p:cNvSpPr/>
            <p:nvPr/>
          </p:nvSpPr>
          <p:spPr>
            <a:xfrm>
              <a:off x="309880" y="2149377"/>
              <a:ext cx="4338320" cy="206640"/>
            </a:xfrm>
            <a:prstGeom prst="roundRect">
              <a:avLst/>
            </a:prstGeom>
          </p:spPr>
          <p:style>
            <a:lnRef idx="0">
              <a:schemeClr val="accent5"/>
            </a:lnRef>
            <a:fillRef idx="3">
              <a:schemeClr val="accent5"/>
            </a:fillRef>
            <a:effectRef idx="3">
              <a:schemeClr val="accent5"/>
            </a:effectRef>
            <a:fontRef idx="minor">
              <a:schemeClr val="lt1"/>
            </a:fontRef>
          </p:style>
        </p:sp>
        <p:sp>
          <p:nvSpPr>
            <p:cNvPr id="32" name="Rettangolo 31"/>
            <p:cNvSpPr/>
            <p:nvPr/>
          </p:nvSpPr>
          <p:spPr>
            <a:xfrm>
              <a:off x="319967" y="2166596"/>
              <a:ext cx="4318146" cy="179333"/>
            </a:xfrm>
            <a:prstGeom prst="rect">
              <a:avLst/>
            </a:prstGeom>
          </p:spPr>
          <p:style>
            <a:lnRef idx="0">
              <a:schemeClr val="accent5"/>
            </a:lnRef>
            <a:fillRef idx="3">
              <a:schemeClr val="accent5"/>
            </a:fillRef>
            <a:effectRef idx="3">
              <a:schemeClr val="accent5"/>
            </a:effectRef>
            <a:fontRef idx="minor">
              <a:schemeClr val="lt1"/>
            </a:fontRef>
          </p:style>
          <p:txBody>
            <a:bodyPr spcFirstLastPara="0" vert="horz" wrap="square" lIns="163978" tIns="0" rIns="163978" bIns="0" numCol="1" spcCol="1270" anchor="ctr" anchorCtr="0">
              <a:noAutofit/>
            </a:bodyPr>
            <a:lstStyle/>
            <a:p>
              <a:pPr lvl="0" algn="l" defTabSz="311150">
                <a:lnSpc>
                  <a:spcPct val="90000"/>
                </a:lnSpc>
                <a:spcBef>
                  <a:spcPct val="0"/>
                </a:spcBef>
                <a:spcAft>
                  <a:spcPct val="35000"/>
                </a:spcAft>
              </a:pPr>
              <a:r>
                <a:rPr lang="en-GB" sz="2100" dirty="0"/>
                <a:t>T</a:t>
              </a:r>
              <a:r>
                <a:rPr lang="en-GB" sz="2100" kern="1200" dirty="0"/>
                <a:t>he presence of the association within the United Nations was strengthened</a:t>
              </a:r>
              <a:endParaRPr lang="es-ES_tradnl" sz="2100" kern="1200" dirty="0"/>
            </a:p>
          </p:txBody>
        </p:sp>
      </p:grpSp>
    </p:spTree>
    <p:extLst>
      <p:ext uri="{BB962C8B-B14F-4D97-AF65-F5344CB8AC3E}">
        <p14:creationId xmlns:p14="http://schemas.microsoft.com/office/powerpoint/2010/main" val="68328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3">
            <a:extLst>
              <a:ext uri="{FF2B5EF4-FFF2-40B4-BE49-F238E27FC236}">
                <a16:creationId xmlns:a16="http://schemas.microsoft.com/office/drawing/2014/main" id="{1ABE11BF-33A5-4653-A144-CCCBACF58C30}"/>
              </a:ext>
            </a:extLst>
          </p:cNvPr>
          <p:cNvSpPr txBox="1">
            <a:spLocks/>
          </p:cNvSpPr>
          <p:nvPr/>
        </p:nvSpPr>
        <p:spPr>
          <a:xfrm>
            <a:off x="518678" y="344210"/>
            <a:ext cx="10276322" cy="1270074"/>
          </a:xfrm>
          <a:prstGeom prst="rect">
            <a:avLst/>
          </a:prstGeom>
        </p:spPr>
        <p:txBody>
          <a:bodyPr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80000"/>
              </a:lnSpc>
            </a:pPr>
            <a:r>
              <a:rPr lang="es-ES_tradnl" sz="4800" b="1" dirty="0">
                <a:solidFill>
                  <a:srgbClr val="203864"/>
                </a:solidFill>
                <a:latin typeface="Calibri"/>
                <a:cs typeface="Calibri"/>
              </a:rPr>
              <a:t>Angie </a:t>
            </a:r>
            <a:r>
              <a:rPr lang="es-ES_tradnl" sz="4800" b="1" dirty="0" err="1">
                <a:solidFill>
                  <a:srgbClr val="203864"/>
                </a:solidFill>
                <a:latin typeface="Calibri"/>
                <a:cs typeface="Calibri"/>
              </a:rPr>
              <a:t>Yuen</a:t>
            </a:r>
            <a:endParaRPr lang="es-ES_tradnl" sz="4800" b="1" dirty="0">
              <a:solidFill>
                <a:srgbClr val="203864"/>
              </a:solidFill>
              <a:latin typeface="Calibri"/>
              <a:cs typeface="Calibri"/>
            </a:endParaRPr>
          </a:p>
          <a:p>
            <a:pPr algn="l">
              <a:lnSpc>
                <a:spcPct val="80000"/>
              </a:lnSpc>
            </a:pPr>
            <a:endParaRPr lang="it-IT" sz="4800" b="1" dirty="0">
              <a:solidFill>
                <a:srgbClr val="203864"/>
              </a:solidFill>
              <a:latin typeface="Calibri"/>
              <a:cs typeface="Calibri"/>
            </a:endParaRPr>
          </a:p>
        </p:txBody>
      </p:sp>
      <p:sp>
        <p:nvSpPr>
          <p:cNvPr id="3" name="Triangolo rettangolo 2"/>
          <p:cNvSpPr/>
          <p:nvPr/>
        </p:nvSpPr>
        <p:spPr>
          <a:xfrm rot="5400000">
            <a:off x="37970" y="-37972"/>
            <a:ext cx="778421" cy="854365"/>
          </a:xfrm>
          <a:prstGeom prst="r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accent1">
                  <a:lumMod val="50000"/>
                </a:schemeClr>
              </a:solidFill>
            </a:endParaRPr>
          </a:p>
        </p:txBody>
      </p:sp>
      <p:sp>
        <p:nvSpPr>
          <p:cNvPr id="4" name="Segnaposto testo 8">
            <a:extLst>
              <a:ext uri="{FF2B5EF4-FFF2-40B4-BE49-F238E27FC236}">
                <a16:creationId xmlns:a16="http://schemas.microsoft.com/office/drawing/2014/main" id="{53469036-D1FB-4164-96AE-B6D8CECCFC96}"/>
              </a:ext>
            </a:extLst>
          </p:cNvPr>
          <p:cNvSpPr txBox="1">
            <a:spLocks/>
          </p:cNvSpPr>
          <p:nvPr/>
        </p:nvSpPr>
        <p:spPr>
          <a:xfrm>
            <a:off x="553322" y="942160"/>
            <a:ext cx="5127042" cy="812749"/>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_tradnl" sz="3600" b="1" dirty="0">
                <a:solidFill>
                  <a:schemeClr val="accent2">
                    <a:lumMod val="75000"/>
                  </a:schemeClr>
                </a:solidFill>
                <a:latin typeface="Calibri"/>
                <a:cs typeface="Calibri"/>
              </a:rPr>
              <a:t>(2008</a:t>
            </a:r>
            <a:r>
              <a:rPr lang="it-IT" sz="3600" b="1" dirty="0">
                <a:solidFill>
                  <a:schemeClr val="accent2">
                    <a:lumMod val="75000"/>
                  </a:schemeClr>
                </a:solidFill>
                <a:latin typeface="Calibri"/>
                <a:cs typeface="Calibri"/>
              </a:rPr>
              <a:t>-</a:t>
            </a:r>
            <a:r>
              <a:rPr lang="es-ES_tradnl" sz="3600" b="1" dirty="0">
                <a:solidFill>
                  <a:schemeClr val="accent2">
                    <a:lumMod val="75000"/>
                  </a:schemeClr>
                </a:solidFill>
                <a:latin typeface="Calibri"/>
                <a:cs typeface="Calibri"/>
              </a:rPr>
              <a:t>2012) </a:t>
            </a:r>
            <a:r>
              <a:rPr lang="es-ES_tradnl" dirty="0" err="1">
                <a:solidFill>
                  <a:schemeClr val="accent2">
                    <a:lumMod val="75000"/>
                  </a:schemeClr>
                </a:solidFill>
                <a:latin typeface="Calibri"/>
                <a:cs typeface="Calibri"/>
              </a:rPr>
              <a:t>Presidency</a:t>
            </a:r>
            <a:endParaRPr lang="it-IT" dirty="0">
              <a:solidFill>
                <a:schemeClr val="accent2">
                  <a:lumMod val="75000"/>
                </a:schemeClr>
              </a:solidFill>
              <a:latin typeface="Calibri"/>
              <a:cs typeface="Calibri"/>
            </a:endParaRPr>
          </a:p>
        </p:txBody>
      </p:sp>
      <p:graphicFrame>
        <p:nvGraphicFramePr>
          <p:cNvPr id="5" name="Diagramma 4"/>
          <p:cNvGraphicFramePr/>
          <p:nvPr>
            <p:extLst>
              <p:ext uri="{D42A27DB-BD31-4B8C-83A1-F6EECF244321}">
                <p14:modId xmlns:p14="http://schemas.microsoft.com/office/powerpoint/2010/main" val="932257573"/>
              </p:ext>
            </p:extLst>
          </p:nvPr>
        </p:nvGraphicFramePr>
        <p:xfrm>
          <a:off x="4186116" y="1689100"/>
          <a:ext cx="7340600" cy="4449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magine 7" descr="Angelina-yue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231" y="1006232"/>
            <a:ext cx="4051413" cy="5568462"/>
          </a:xfrm>
          <a:prstGeom prst="rect">
            <a:avLst/>
          </a:prstGeom>
        </p:spPr>
      </p:pic>
    </p:spTree>
    <p:extLst>
      <p:ext uri="{BB962C8B-B14F-4D97-AF65-F5344CB8AC3E}">
        <p14:creationId xmlns:p14="http://schemas.microsoft.com/office/powerpoint/2010/main" val="306692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3">
            <a:extLst>
              <a:ext uri="{FF2B5EF4-FFF2-40B4-BE49-F238E27FC236}">
                <a16:creationId xmlns:a16="http://schemas.microsoft.com/office/drawing/2014/main" id="{1ABE11BF-33A5-4653-A144-CCCBACF58C30}"/>
              </a:ext>
            </a:extLst>
          </p:cNvPr>
          <p:cNvSpPr txBox="1">
            <a:spLocks/>
          </p:cNvSpPr>
          <p:nvPr/>
        </p:nvSpPr>
        <p:spPr>
          <a:xfrm>
            <a:off x="518678" y="344210"/>
            <a:ext cx="10276322" cy="1270074"/>
          </a:xfrm>
          <a:prstGeom prst="rect">
            <a:avLst/>
          </a:prstGeom>
        </p:spPr>
        <p:txBody>
          <a:bodyPr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80000"/>
              </a:lnSpc>
            </a:pPr>
            <a:r>
              <a:rPr lang="es-ES_tradnl" sz="4800" b="1" dirty="0" err="1">
                <a:solidFill>
                  <a:srgbClr val="203864"/>
                </a:solidFill>
                <a:latin typeface="Calibri"/>
                <a:cs typeface="Calibri"/>
              </a:rPr>
              <a:t>Vimla</a:t>
            </a:r>
            <a:r>
              <a:rPr lang="es-ES_tradnl" sz="4800" b="1" dirty="0">
                <a:solidFill>
                  <a:srgbClr val="203864"/>
                </a:solidFill>
                <a:latin typeface="Calibri"/>
                <a:cs typeface="Calibri"/>
              </a:rPr>
              <a:t> </a:t>
            </a:r>
            <a:r>
              <a:rPr lang="es-ES_tradnl" sz="4800" b="1" dirty="0" err="1">
                <a:solidFill>
                  <a:srgbClr val="203864"/>
                </a:solidFill>
                <a:latin typeface="Calibri"/>
                <a:cs typeface="Calibri"/>
              </a:rPr>
              <a:t>Nadkarni</a:t>
            </a:r>
            <a:r>
              <a:rPr lang="es-ES_tradnl" sz="4800" b="1" dirty="0">
                <a:solidFill>
                  <a:srgbClr val="203864"/>
                </a:solidFill>
                <a:latin typeface="Calibri"/>
                <a:cs typeface="Calibri"/>
              </a:rPr>
              <a:t> </a:t>
            </a:r>
          </a:p>
          <a:p>
            <a:pPr algn="l">
              <a:lnSpc>
                <a:spcPct val="80000"/>
              </a:lnSpc>
            </a:pPr>
            <a:endParaRPr lang="it-IT" sz="4800" b="1" dirty="0">
              <a:solidFill>
                <a:srgbClr val="203864"/>
              </a:solidFill>
              <a:latin typeface="Calibri"/>
              <a:cs typeface="Calibri"/>
            </a:endParaRPr>
          </a:p>
        </p:txBody>
      </p:sp>
      <p:sp>
        <p:nvSpPr>
          <p:cNvPr id="3" name="Triangolo rettangolo 2"/>
          <p:cNvSpPr/>
          <p:nvPr/>
        </p:nvSpPr>
        <p:spPr>
          <a:xfrm rot="5400000">
            <a:off x="37970" y="-37972"/>
            <a:ext cx="778421" cy="854365"/>
          </a:xfrm>
          <a:prstGeom prst="r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accent1">
                  <a:lumMod val="50000"/>
                </a:schemeClr>
              </a:solidFill>
            </a:endParaRPr>
          </a:p>
        </p:txBody>
      </p:sp>
      <p:sp>
        <p:nvSpPr>
          <p:cNvPr id="4" name="Segnaposto testo 8">
            <a:extLst>
              <a:ext uri="{FF2B5EF4-FFF2-40B4-BE49-F238E27FC236}">
                <a16:creationId xmlns:a16="http://schemas.microsoft.com/office/drawing/2014/main" id="{53469036-D1FB-4164-96AE-B6D8CECCFC96}"/>
              </a:ext>
            </a:extLst>
          </p:cNvPr>
          <p:cNvSpPr txBox="1">
            <a:spLocks/>
          </p:cNvSpPr>
          <p:nvPr/>
        </p:nvSpPr>
        <p:spPr>
          <a:xfrm>
            <a:off x="553322" y="942160"/>
            <a:ext cx="5127042" cy="812749"/>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_tradnl" sz="3600" b="1" dirty="0">
                <a:solidFill>
                  <a:schemeClr val="accent2">
                    <a:lumMod val="75000"/>
                  </a:schemeClr>
                </a:solidFill>
                <a:latin typeface="Calibri"/>
                <a:cs typeface="Calibri"/>
              </a:rPr>
              <a:t>(2012</a:t>
            </a:r>
            <a:r>
              <a:rPr lang="it-IT" sz="3600" b="1" dirty="0">
                <a:solidFill>
                  <a:schemeClr val="accent2">
                    <a:lumMod val="75000"/>
                  </a:schemeClr>
                </a:solidFill>
                <a:latin typeface="Calibri"/>
                <a:cs typeface="Calibri"/>
              </a:rPr>
              <a:t>-</a:t>
            </a:r>
            <a:r>
              <a:rPr lang="es-ES_tradnl" sz="3600" b="1" dirty="0">
                <a:solidFill>
                  <a:schemeClr val="accent2">
                    <a:lumMod val="75000"/>
                  </a:schemeClr>
                </a:solidFill>
                <a:latin typeface="Calibri"/>
                <a:cs typeface="Calibri"/>
              </a:rPr>
              <a:t>2016) </a:t>
            </a:r>
            <a:r>
              <a:rPr lang="es-ES_tradnl" dirty="0" err="1">
                <a:solidFill>
                  <a:schemeClr val="accent2">
                    <a:lumMod val="75000"/>
                  </a:schemeClr>
                </a:solidFill>
                <a:latin typeface="Calibri"/>
                <a:cs typeface="Calibri"/>
              </a:rPr>
              <a:t>Presidency</a:t>
            </a:r>
            <a:endParaRPr lang="it-IT" dirty="0">
              <a:solidFill>
                <a:schemeClr val="accent2">
                  <a:lumMod val="75000"/>
                </a:schemeClr>
              </a:solidFill>
              <a:latin typeface="Calibri"/>
              <a:cs typeface="Calibri"/>
            </a:endParaRPr>
          </a:p>
        </p:txBody>
      </p:sp>
      <p:pic>
        <p:nvPicPr>
          <p:cNvPr id="5" name="Immagine 4" descr="foto-Viml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7230" y="-263770"/>
            <a:ext cx="3751385" cy="5156091"/>
          </a:xfrm>
          <a:prstGeom prst="rect">
            <a:avLst/>
          </a:prstGeom>
        </p:spPr>
      </p:pic>
      <p:sp>
        <p:nvSpPr>
          <p:cNvPr id="6" name="Segnaposto contenuto 3"/>
          <p:cNvSpPr txBox="1">
            <a:spLocks/>
          </p:cNvSpPr>
          <p:nvPr/>
        </p:nvSpPr>
        <p:spPr>
          <a:xfrm>
            <a:off x="624367" y="1837193"/>
            <a:ext cx="7415710" cy="485473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100" dirty="0">
                <a:solidFill>
                  <a:schemeClr val="accent1">
                    <a:lumMod val="75000"/>
                  </a:schemeClr>
                </a:solidFill>
              </a:rPr>
              <a:t>A resource </a:t>
            </a:r>
            <a:r>
              <a:rPr lang="en-GB" sz="2100" dirty="0" err="1">
                <a:solidFill>
                  <a:schemeClr val="accent1">
                    <a:lumMod val="75000"/>
                  </a:schemeClr>
                </a:solidFill>
              </a:rPr>
              <a:t>center</a:t>
            </a:r>
            <a:r>
              <a:rPr lang="en-GB" sz="2100" dirty="0">
                <a:solidFill>
                  <a:schemeClr val="accent1">
                    <a:lumMod val="75000"/>
                  </a:schemeClr>
                </a:solidFill>
              </a:rPr>
              <a:t> in Beijing was opened </a:t>
            </a:r>
          </a:p>
          <a:p>
            <a:r>
              <a:rPr lang="en-GB" sz="2100" dirty="0">
                <a:solidFill>
                  <a:schemeClr val="accent1">
                    <a:lumMod val="75000"/>
                  </a:schemeClr>
                </a:solidFill>
              </a:rPr>
              <a:t>Program consultations in  Sri Lanka and </a:t>
            </a:r>
            <a:r>
              <a:rPr lang="en-US" sz="2100" dirty="0">
                <a:solidFill>
                  <a:schemeClr val="accent1">
                    <a:lumMod val="75000"/>
                  </a:schemeClr>
                </a:solidFill>
              </a:rPr>
              <a:t>United Arab Emirates were </a:t>
            </a:r>
            <a:r>
              <a:rPr lang="en-US" sz="2100" dirty="0" err="1">
                <a:solidFill>
                  <a:schemeClr val="accent1">
                    <a:lumMod val="75000"/>
                  </a:schemeClr>
                </a:solidFill>
              </a:rPr>
              <a:t>realised</a:t>
            </a:r>
            <a:endParaRPr lang="en-US" sz="2100" dirty="0">
              <a:solidFill>
                <a:schemeClr val="accent1">
                  <a:lumMod val="75000"/>
                </a:schemeClr>
              </a:solidFill>
            </a:endParaRPr>
          </a:p>
          <a:p>
            <a:r>
              <a:rPr lang="en-US" sz="2100" dirty="0">
                <a:solidFill>
                  <a:schemeClr val="accent1">
                    <a:lumMod val="75000"/>
                  </a:schemeClr>
                </a:solidFill>
              </a:rPr>
              <a:t>Capacity building activities in Vietnam were initiated </a:t>
            </a:r>
          </a:p>
          <a:p>
            <a:r>
              <a:rPr lang="en-US" sz="2100" dirty="0">
                <a:solidFill>
                  <a:schemeClr val="accent1">
                    <a:lumMod val="75000"/>
                  </a:schemeClr>
                </a:solidFill>
              </a:rPr>
              <a:t>A statement was drafted on Social Work Research</a:t>
            </a:r>
            <a:endParaRPr lang="en-US" sz="2100" dirty="0">
              <a:solidFill>
                <a:schemeClr val="accent2">
                  <a:lumMod val="75000"/>
                </a:schemeClr>
              </a:solidFill>
            </a:endParaRPr>
          </a:p>
          <a:p>
            <a:r>
              <a:rPr lang="en-US" sz="2100" dirty="0">
                <a:solidFill>
                  <a:schemeClr val="accent1">
                    <a:lumMod val="75000"/>
                  </a:schemeClr>
                </a:solidFill>
              </a:rPr>
              <a:t>Partnership with UNAIDS resulted in a book publication</a:t>
            </a:r>
            <a:endParaRPr lang="en-US" sz="2100" dirty="0">
              <a:solidFill>
                <a:srgbClr val="C55A11"/>
              </a:solidFill>
            </a:endParaRPr>
          </a:p>
          <a:p>
            <a:r>
              <a:rPr lang="en-US" sz="2100" dirty="0">
                <a:solidFill>
                  <a:schemeClr val="accent1">
                    <a:lumMod val="75000"/>
                  </a:schemeClr>
                </a:solidFill>
              </a:rPr>
              <a:t>The relationship with the UN in Geneva was activated with the participation of IASSW representatives and the organization of World Social Work Day</a:t>
            </a:r>
            <a:endParaRPr lang="it-IT" sz="2100" dirty="0">
              <a:solidFill>
                <a:schemeClr val="accent1">
                  <a:lumMod val="75000"/>
                </a:schemeClr>
              </a:solidFill>
            </a:endParaRPr>
          </a:p>
          <a:p>
            <a:endParaRPr lang="es-ES_tradnl" sz="2100" dirty="0">
              <a:solidFill>
                <a:schemeClr val="accent1">
                  <a:lumMod val="75000"/>
                </a:schemeClr>
              </a:solidFill>
            </a:endParaRPr>
          </a:p>
        </p:txBody>
      </p:sp>
      <p:pic>
        <p:nvPicPr>
          <p:cNvPr id="12" name="Immagine 11" descr="foto-Vimla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2686" y="2217615"/>
            <a:ext cx="3106084" cy="4269154"/>
          </a:xfrm>
          <a:prstGeom prst="rect">
            <a:avLst/>
          </a:prstGeom>
        </p:spPr>
      </p:pic>
    </p:spTree>
    <p:extLst>
      <p:ext uri="{BB962C8B-B14F-4D97-AF65-F5344CB8AC3E}">
        <p14:creationId xmlns:p14="http://schemas.microsoft.com/office/powerpoint/2010/main" val="337632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foto-del-giorno-del-mese-di-marzo-2016-524046.610x431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795040"/>
          </a:xfrm>
          <a:prstGeom prst="rect">
            <a:avLst/>
          </a:prstGeom>
        </p:spPr>
      </p:pic>
      <p:sp>
        <p:nvSpPr>
          <p:cNvPr id="2" name="Titolo 1">
            <a:extLst>
              <a:ext uri="{FF2B5EF4-FFF2-40B4-BE49-F238E27FC236}">
                <a16:creationId xmlns:a16="http://schemas.microsoft.com/office/drawing/2014/main" id="{3D638ACE-163E-40EB-A458-E794C67EA2A6}"/>
              </a:ext>
            </a:extLst>
          </p:cNvPr>
          <p:cNvSpPr>
            <a:spLocks noGrp="1"/>
          </p:cNvSpPr>
          <p:nvPr/>
        </p:nvSpPr>
        <p:spPr>
          <a:xfrm>
            <a:off x="3136369" y="78155"/>
            <a:ext cx="10652625" cy="3239697"/>
          </a:xfrm>
          <a:prstGeom prst="rect">
            <a:avLst/>
          </a:prstGeom>
        </p:spPr>
        <p:txBody>
          <a:bodyPr vert="horz" lIns="91440" tIns="45720" rIns="91440" bIns="0" rtlCol="0" anchor="b">
            <a:noAutofit/>
            <a:scene3d>
              <a:camera prst="orthographicFront"/>
              <a:lightRig rig="soft" dir="t">
                <a:rot lat="0" lon="0" rev="10800000"/>
              </a:lightRig>
            </a:scene3d>
            <a:sp3d>
              <a:bevelT w="27940" h="12700"/>
              <a:contourClr>
                <a:srgbClr val="DDDDDD"/>
              </a:contourClr>
            </a:sp3d>
          </a:bodyPr>
          <a:lstStyle>
            <a:lvl1pPr algn="l" defTabSz="914400" rtl="0" eaLnBrk="1" latinLnBrk="0" hangingPunct="1">
              <a:lnSpc>
                <a:spcPct val="90000"/>
              </a:lnSpc>
              <a:spcBef>
                <a:spcPct val="0"/>
              </a:spcBef>
              <a:buNone/>
              <a:defRPr lang="en-IN" sz="4300" b="1" kern="1200">
                <a:solidFill>
                  <a:schemeClr val="accent1"/>
                </a:solidFill>
                <a:latin typeface="+mj-lt"/>
                <a:ea typeface="+mj-ea"/>
                <a:cs typeface="+mj-cs"/>
              </a:defRPr>
            </a:lvl1pPr>
          </a:lstStyle>
          <a:p>
            <a:pPr algn="ctr">
              <a:lnSpc>
                <a:spcPct val="70000"/>
              </a:lnSpc>
            </a:pPr>
            <a:r>
              <a:rPr lang="it-IT" sz="8800" spc="150" dirty="0">
                <a:ln w="11430"/>
                <a:solidFill>
                  <a:schemeClr val="accent4"/>
                </a:solidFill>
                <a:effectLst>
                  <a:outerShdw blurRad="75057" dist="38100" dir="5400000" sy="-20000" rotWithShape="0">
                    <a:prstClr val="black">
                      <a:alpha val="25000"/>
                    </a:prstClr>
                  </a:outerShdw>
                </a:effectLst>
                <a:latin typeface="+mn-lt"/>
              </a:rPr>
              <a:t>LOOKING</a:t>
            </a:r>
          </a:p>
          <a:p>
            <a:pPr algn="ctr">
              <a:lnSpc>
                <a:spcPct val="70000"/>
              </a:lnSpc>
            </a:pPr>
            <a:r>
              <a:rPr lang="it-IT" sz="8800" spc="150" dirty="0">
                <a:ln w="11430"/>
                <a:solidFill>
                  <a:schemeClr val="accent4"/>
                </a:solidFill>
                <a:effectLst>
                  <a:outerShdw blurRad="75057" dist="38100" dir="5400000" sy="-20000" rotWithShape="0">
                    <a:prstClr val="black">
                      <a:alpha val="25000"/>
                    </a:prstClr>
                  </a:outerShdw>
                </a:effectLst>
                <a:latin typeface="+mn-lt"/>
              </a:rPr>
              <a:t>FORWARD</a:t>
            </a:r>
          </a:p>
        </p:txBody>
      </p:sp>
      <p:sp>
        <p:nvSpPr>
          <p:cNvPr id="5" name="Segnaposto contenuto 2"/>
          <p:cNvSpPr txBox="1">
            <a:spLocks/>
          </p:cNvSpPr>
          <p:nvPr/>
        </p:nvSpPr>
        <p:spPr>
          <a:xfrm>
            <a:off x="4572000" y="3820346"/>
            <a:ext cx="7698152" cy="38973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b="1" spc="50" dirty="0">
                <a:ln w="13500">
                  <a:solidFill>
                    <a:schemeClr val="accent1">
                      <a:shade val="2500"/>
                      <a:alpha val="6500"/>
                    </a:schemeClr>
                  </a:solidFill>
                  <a:prstDash val="solid"/>
                </a:ln>
                <a:solidFill>
                  <a:schemeClr val="bg1"/>
                </a:solidFill>
                <a:effectLst>
                  <a:outerShdw blurRad="50800" dist="38100" dir="2700000" algn="tl" rotWithShape="0">
                    <a:prstClr val="black">
                      <a:alpha val="40000"/>
                    </a:prstClr>
                  </a:outerShdw>
                </a:effectLst>
              </a:rPr>
              <a:t>IASSW vision </a:t>
            </a:r>
            <a:endParaRPr lang="it-IT" sz="2400" b="1" spc="50" dirty="0">
              <a:ln w="13500">
                <a:solidFill>
                  <a:schemeClr val="accent1">
                    <a:shade val="2500"/>
                    <a:alpha val="6500"/>
                  </a:schemeClr>
                </a:solidFill>
                <a:prstDash val="solid"/>
              </a:ln>
              <a:solidFill>
                <a:schemeClr val="bg1"/>
              </a:solidFill>
              <a:effectLst>
                <a:outerShdw blurRad="50800" dist="38100" dir="2700000" algn="tl" rotWithShape="0">
                  <a:prstClr val="black">
                    <a:alpha val="40000"/>
                  </a:prstClr>
                </a:outerShdw>
              </a:effectLst>
            </a:endParaRPr>
          </a:p>
          <a:p>
            <a:pPr marL="0" indent="0" algn="ctr">
              <a:lnSpc>
                <a:spcPct val="100000"/>
              </a:lnSpc>
              <a:buNone/>
            </a:pPr>
            <a:r>
              <a:rPr lang="en-GB" sz="2400" b="1" spc="50" dirty="0">
                <a:ln w="13500">
                  <a:solidFill>
                    <a:schemeClr val="accent1">
                      <a:shade val="2500"/>
                      <a:alpha val="6500"/>
                    </a:schemeClr>
                  </a:solidFill>
                  <a:prstDash val="solid"/>
                </a:ln>
                <a:solidFill>
                  <a:schemeClr val="bg1"/>
                </a:solidFill>
                <a:effectLst>
                  <a:outerShdw blurRad="50800" dist="38100" dir="2700000" algn="tl" rotWithShape="0">
                    <a:prstClr val="black">
                      <a:alpha val="40000"/>
                    </a:prstClr>
                  </a:outerShdw>
                </a:effectLst>
              </a:rPr>
              <a:t>“develop excellence in social work education, </a:t>
            </a:r>
            <a:br>
              <a:rPr lang="en-GB" sz="2400" b="1" spc="50" dirty="0">
                <a:ln w="13500">
                  <a:solidFill>
                    <a:schemeClr val="accent1">
                      <a:shade val="2500"/>
                      <a:alpha val="6500"/>
                    </a:schemeClr>
                  </a:solidFill>
                  <a:prstDash val="solid"/>
                </a:ln>
                <a:solidFill>
                  <a:schemeClr val="bg1"/>
                </a:solidFill>
                <a:effectLst>
                  <a:outerShdw blurRad="50800" dist="38100" dir="2700000" algn="tl" rotWithShape="0">
                    <a:prstClr val="black">
                      <a:alpha val="40000"/>
                    </a:prstClr>
                  </a:outerShdw>
                </a:effectLst>
              </a:rPr>
            </a:br>
            <a:r>
              <a:rPr lang="en-GB" sz="2400" b="1" spc="50" dirty="0">
                <a:ln w="13500">
                  <a:solidFill>
                    <a:schemeClr val="accent1">
                      <a:shade val="2500"/>
                      <a:alpha val="6500"/>
                    </a:schemeClr>
                  </a:solidFill>
                  <a:prstDash val="solid"/>
                </a:ln>
                <a:solidFill>
                  <a:schemeClr val="bg1"/>
                </a:solidFill>
                <a:effectLst>
                  <a:outerShdw blurRad="50800" dist="38100" dir="2700000" algn="tl" rotWithShape="0">
                    <a:prstClr val="black">
                      <a:alpha val="40000"/>
                    </a:prstClr>
                  </a:outerShdw>
                </a:effectLst>
              </a:rPr>
              <a:t>research and scholarship across the globe, in pursuit </a:t>
            </a:r>
            <a:br>
              <a:rPr lang="en-GB" sz="2400" b="1" spc="50" dirty="0">
                <a:ln w="13500">
                  <a:solidFill>
                    <a:schemeClr val="accent1">
                      <a:shade val="2500"/>
                      <a:alpha val="6500"/>
                    </a:schemeClr>
                  </a:solidFill>
                  <a:prstDash val="solid"/>
                </a:ln>
                <a:solidFill>
                  <a:schemeClr val="bg1"/>
                </a:solidFill>
                <a:effectLst>
                  <a:outerShdw blurRad="50800" dist="38100" dir="2700000" algn="tl" rotWithShape="0">
                    <a:prstClr val="black">
                      <a:alpha val="40000"/>
                    </a:prstClr>
                  </a:outerShdw>
                </a:effectLst>
              </a:rPr>
            </a:br>
            <a:r>
              <a:rPr lang="en-GB" sz="2400" b="1" spc="50" dirty="0">
                <a:ln w="13500">
                  <a:solidFill>
                    <a:schemeClr val="accent1">
                      <a:shade val="2500"/>
                      <a:alpha val="6500"/>
                    </a:schemeClr>
                  </a:solidFill>
                  <a:prstDash val="solid"/>
                </a:ln>
                <a:solidFill>
                  <a:schemeClr val="bg1"/>
                </a:solidFill>
                <a:effectLst>
                  <a:outerShdw blurRad="50800" dist="38100" dir="2700000" algn="tl" rotWithShape="0">
                    <a:prstClr val="black">
                      <a:alpha val="40000"/>
                    </a:prstClr>
                  </a:outerShdw>
                </a:effectLst>
              </a:rPr>
              <a:t>of a more just and equitable world”</a:t>
            </a:r>
          </a:p>
        </p:txBody>
      </p:sp>
    </p:spTree>
    <p:extLst>
      <p:ext uri="{BB962C8B-B14F-4D97-AF65-F5344CB8AC3E}">
        <p14:creationId xmlns:p14="http://schemas.microsoft.com/office/powerpoint/2010/main" val="172715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perazione manuale 7"/>
          <p:cNvSpPr/>
          <p:nvPr/>
        </p:nvSpPr>
        <p:spPr>
          <a:xfrm rot="16200000">
            <a:off x="4750955" y="-2528006"/>
            <a:ext cx="2690091" cy="12192001"/>
          </a:xfrm>
          <a:prstGeom prst="flowChartManualOperation">
            <a:avLst/>
          </a:prstGeom>
          <a:gradFill flip="none" rotWithShape="1">
            <a:gsLst>
              <a:gs pos="0">
                <a:schemeClr val="accent3">
                  <a:satMod val="103000"/>
                  <a:lumMod val="102000"/>
                  <a:tint val="94000"/>
                  <a:alpha val="15000"/>
                </a:schemeClr>
              </a:gs>
              <a:gs pos="50000">
                <a:schemeClr val="accent3">
                  <a:satMod val="110000"/>
                  <a:lumMod val="100000"/>
                  <a:shade val="100000"/>
                  <a:alpha val="15000"/>
                </a:schemeClr>
              </a:gs>
              <a:gs pos="100000">
                <a:schemeClr val="accent3">
                  <a:lumMod val="99000"/>
                  <a:satMod val="120000"/>
                  <a:shade val="78000"/>
                  <a:alpha val="15000"/>
                </a:schemeClr>
              </a:gs>
            </a:gsLst>
            <a:lin ang="5400000" scaled="0"/>
            <a:tileRect/>
          </a:gradFill>
        </p:spPr>
        <p:style>
          <a:lnRef idx="0">
            <a:schemeClr val="accent3"/>
          </a:lnRef>
          <a:fillRef idx="3">
            <a:schemeClr val="accent3"/>
          </a:fillRef>
          <a:effectRef idx="3">
            <a:schemeClr val="accent3"/>
          </a:effectRef>
          <a:fontRef idx="minor">
            <a:schemeClr val="lt1"/>
          </a:fontRef>
        </p:style>
      </p:sp>
      <p:sp>
        <p:nvSpPr>
          <p:cNvPr id="4" name="Titolo 3">
            <a:extLst>
              <a:ext uri="{FF2B5EF4-FFF2-40B4-BE49-F238E27FC236}">
                <a16:creationId xmlns:a16="http://schemas.microsoft.com/office/drawing/2014/main" id="{1ABE11BF-33A5-4653-A144-CCCBACF58C30}"/>
              </a:ext>
            </a:extLst>
          </p:cNvPr>
          <p:cNvSpPr txBox="1">
            <a:spLocks/>
          </p:cNvSpPr>
          <p:nvPr/>
        </p:nvSpPr>
        <p:spPr>
          <a:xfrm>
            <a:off x="518678" y="321120"/>
            <a:ext cx="12850958" cy="1270074"/>
          </a:xfrm>
          <a:prstGeom prst="rect">
            <a:avLst/>
          </a:prstGeom>
        </p:spPr>
        <p:txBody>
          <a:bodyPr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70000"/>
              </a:lnSpc>
            </a:pPr>
            <a:r>
              <a:rPr lang="es-ES_tradnl" sz="4800" b="1" dirty="0">
                <a:solidFill>
                  <a:srgbClr val="203864"/>
                </a:solidFill>
                <a:latin typeface="Calibri"/>
                <a:cs typeface="Calibri"/>
              </a:rPr>
              <a:t>LOOKING BACK</a:t>
            </a:r>
            <a:br>
              <a:rPr lang="es-ES_tradnl" sz="4800" b="1" dirty="0">
                <a:solidFill>
                  <a:srgbClr val="203864"/>
                </a:solidFill>
                <a:latin typeface="Calibri"/>
                <a:cs typeface="Calibri"/>
              </a:rPr>
            </a:br>
            <a:endParaRPr lang="it-IT" sz="4800" b="1" dirty="0">
              <a:solidFill>
                <a:srgbClr val="203864"/>
              </a:solidFill>
              <a:latin typeface="Calibri"/>
              <a:cs typeface="Calibri"/>
            </a:endParaRPr>
          </a:p>
        </p:txBody>
      </p:sp>
      <p:sp>
        <p:nvSpPr>
          <p:cNvPr id="5" name="Triangolo rettangolo 4"/>
          <p:cNvSpPr/>
          <p:nvPr/>
        </p:nvSpPr>
        <p:spPr>
          <a:xfrm rot="5400000">
            <a:off x="37970" y="-37972"/>
            <a:ext cx="778421" cy="854365"/>
          </a:xfrm>
          <a:prstGeom prst="r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accent1">
                  <a:lumMod val="50000"/>
                </a:schemeClr>
              </a:solidFill>
            </a:endParaRPr>
          </a:p>
        </p:txBody>
      </p:sp>
      <p:pic>
        <p:nvPicPr>
          <p:cNvPr id="6" name="Immagine 5" descr="swmonthlogo20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7767" y="4145"/>
            <a:ext cx="3223846" cy="5916704"/>
          </a:xfrm>
          <a:prstGeom prst="rect">
            <a:avLst/>
          </a:prstGeom>
        </p:spPr>
      </p:pic>
      <p:pic>
        <p:nvPicPr>
          <p:cNvPr id="7" name="Immagine 6" descr="19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719" y="1235811"/>
            <a:ext cx="6076461" cy="4557346"/>
          </a:xfrm>
          <a:prstGeom prst="rect">
            <a:avLst/>
          </a:prstGeom>
        </p:spPr>
      </p:pic>
      <p:sp>
        <p:nvSpPr>
          <p:cNvPr id="10" name="Segnaposto testo 8">
            <a:extLst>
              <a:ext uri="{FF2B5EF4-FFF2-40B4-BE49-F238E27FC236}">
                <a16:creationId xmlns:a16="http://schemas.microsoft.com/office/drawing/2014/main" id="{53469036-D1FB-4164-96AE-B6D8CECCFC96}"/>
              </a:ext>
            </a:extLst>
          </p:cNvPr>
          <p:cNvSpPr txBox="1">
            <a:spLocks/>
          </p:cNvSpPr>
          <p:nvPr/>
        </p:nvSpPr>
        <p:spPr>
          <a:xfrm>
            <a:off x="572861" y="984789"/>
            <a:ext cx="5127042" cy="812749"/>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_tradnl" sz="3600" b="1" dirty="0" err="1">
                <a:solidFill>
                  <a:schemeClr val="accent2">
                    <a:lumMod val="75000"/>
                  </a:schemeClr>
                </a:solidFill>
                <a:latin typeface="Calibri"/>
                <a:cs typeface="Calibri"/>
              </a:rPr>
              <a:t>From</a:t>
            </a:r>
            <a:r>
              <a:rPr lang="es-ES_tradnl" sz="3600" b="1" dirty="0">
                <a:solidFill>
                  <a:schemeClr val="accent2">
                    <a:lumMod val="75000"/>
                  </a:schemeClr>
                </a:solidFill>
                <a:latin typeface="Calibri"/>
                <a:cs typeface="Calibri"/>
              </a:rPr>
              <a:t> 1928 </a:t>
            </a:r>
            <a:r>
              <a:rPr lang="es-ES_tradnl" sz="3600" b="1" dirty="0" err="1">
                <a:solidFill>
                  <a:schemeClr val="accent2">
                    <a:lumMod val="75000"/>
                  </a:schemeClr>
                </a:solidFill>
                <a:latin typeface="Calibri"/>
                <a:cs typeface="Calibri"/>
              </a:rPr>
              <a:t>to</a:t>
            </a:r>
            <a:r>
              <a:rPr lang="es-ES_tradnl" sz="3600" b="1" dirty="0">
                <a:solidFill>
                  <a:schemeClr val="accent2">
                    <a:lumMod val="75000"/>
                  </a:schemeClr>
                </a:solidFill>
                <a:latin typeface="Calibri"/>
                <a:cs typeface="Calibri"/>
              </a:rPr>
              <a:t> 2016</a:t>
            </a:r>
            <a:endParaRPr lang="it-IT" sz="3600" b="1" dirty="0">
              <a:solidFill>
                <a:schemeClr val="accent2">
                  <a:lumMod val="75000"/>
                </a:schemeClr>
              </a:solidFill>
              <a:latin typeface="Calibri"/>
              <a:cs typeface="Calibri"/>
            </a:endParaRPr>
          </a:p>
        </p:txBody>
      </p:sp>
    </p:spTree>
    <p:extLst>
      <p:ext uri="{BB962C8B-B14F-4D97-AF65-F5344CB8AC3E}">
        <p14:creationId xmlns:p14="http://schemas.microsoft.com/office/powerpoint/2010/main" val="312092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a:extLst>
              <a:ext uri="{FF2B5EF4-FFF2-40B4-BE49-F238E27FC236}">
                <a16:creationId xmlns:a16="http://schemas.microsoft.com/office/drawing/2014/main" id="{3D638ACE-163E-40EB-A458-E794C67EA2A6}"/>
              </a:ext>
            </a:extLst>
          </p:cNvPr>
          <p:cNvSpPr>
            <a:spLocks noGrp="1"/>
          </p:cNvSpPr>
          <p:nvPr/>
        </p:nvSpPr>
        <p:spPr>
          <a:xfrm>
            <a:off x="156751" y="-185408"/>
            <a:ext cx="11878940" cy="1357725"/>
          </a:xfrm>
          <a:prstGeom prst="rect">
            <a:avLst/>
          </a:prstGeom>
          <a:effectLst/>
        </p:spPr>
        <p:txBody>
          <a:bodyPr vert="horz" lIns="91440" tIns="45720" rIns="91440" bIns="0" rtlCol="0" anchor="b">
            <a:noAutofit/>
            <a:scene3d>
              <a:camera prst="orthographicFront"/>
              <a:lightRig rig="soft" dir="t">
                <a:rot lat="0" lon="0" rev="10800000"/>
              </a:lightRig>
            </a:scene3d>
            <a:sp3d>
              <a:bevelT w="27940" h="12700"/>
              <a:contourClr>
                <a:srgbClr val="DDDDDD"/>
              </a:contourClr>
            </a:sp3d>
          </a:bodyPr>
          <a:lstStyle>
            <a:lvl1pPr algn="l" defTabSz="914400" rtl="0" eaLnBrk="1" latinLnBrk="0" hangingPunct="1">
              <a:lnSpc>
                <a:spcPct val="90000"/>
              </a:lnSpc>
              <a:spcBef>
                <a:spcPct val="0"/>
              </a:spcBef>
              <a:buNone/>
              <a:defRPr lang="en-IN" sz="4300" b="1" kern="1200">
                <a:solidFill>
                  <a:schemeClr val="accent1"/>
                </a:solidFill>
                <a:latin typeface="+mj-lt"/>
                <a:ea typeface="+mj-ea"/>
                <a:cs typeface="+mj-cs"/>
              </a:defRPr>
            </a:lvl1pPr>
          </a:lstStyle>
          <a:p>
            <a:pPr algn="ctr">
              <a:lnSpc>
                <a:spcPct val="70000"/>
              </a:lnSpc>
            </a:pPr>
            <a:r>
              <a:rPr lang="it-IT" sz="8500" spc="150" dirty="0">
                <a:ln w="11430"/>
                <a:solidFill>
                  <a:schemeClr val="accent5">
                    <a:lumMod val="75000"/>
                  </a:schemeClr>
                </a:solidFill>
                <a:latin typeface="+mn-lt"/>
              </a:rPr>
              <a:t>LOOKING  FORWARD</a:t>
            </a:r>
          </a:p>
        </p:txBody>
      </p:sp>
      <p:sp>
        <p:nvSpPr>
          <p:cNvPr id="4" name="Segnaposto contenuto 2"/>
          <p:cNvSpPr txBox="1">
            <a:spLocks/>
          </p:cNvSpPr>
          <p:nvPr/>
        </p:nvSpPr>
        <p:spPr>
          <a:xfrm>
            <a:off x="0" y="1055653"/>
            <a:ext cx="12192000" cy="8981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60000"/>
              </a:lnSpc>
              <a:buNone/>
            </a:pPr>
            <a:r>
              <a:rPr lang="it-IT" sz="4000" b="1" spc="50" dirty="0">
                <a:ln w="13500">
                  <a:solidFill>
                    <a:schemeClr val="accent1">
                      <a:shade val="2500"/>
                      <a:alpha val="6500"/>
                    </a:schemeClr>
                  </a:solidFill>
                  <a:prstDash val="solid"/>
                </a:ln>
                <a:solidFill>
                  <a:srgbClr val="ED7D31">
                    <a:alpha val="95000"/>
                  </a:srgbClr>
                </a:solidFill>
                <a:effectLst>
                  <a:outerShdw blurRad="50800" dist="38100" dir="2700000" algn="tl" rotWithShape="0">
                    <a:prstClr val="black">
                      <a:alpha val="40000"/>
                    </a:prstClr>
                  </a:outerShdw>
                </a:effectLst>
              </a:rPr>
              <a:t>Future </a:t>
            </a:r>
            <a:r>
              <a:rPr lang="it-IT" sz="4000" b="1" spc="50" dirty="0" err="1">
                <a:ln w="13500">
                  <a:solidFill>
                    <a:schemeClr val="accent1">
                      <a:shade val="2500"/>
                      <a:alpha val="6500"/>
                    </a:schemeClr>
                  </a:solidFill>
                  <a:prstDash val="solid"/>
                </a:ln>
                <a:solidFill>
                  <a:srgbClr val="ED7D31">
                    <a:alpha val="95000"/>
                  </a:srgbClr>
                </a:solidFill>
                <a:effectLst>
                  <a:outerShdw blurRad="50800" dist="38100" dir="2700000" algn="tl" rotWithShape="0">
                    <a:prstClr val="black">
                      <a:alpha val="40000"/>
                    </a:prstClr>
                  </a:outerShdw>
                </a:effectLst>
              </a:rPr>
              <a:t>challenges</a:t>
            </a:r>
            <a:r>
              <a:rPr lang="it-IT" sz="4000" b="1" spc="50" dirty="0">
                <a:ln w="13500">
                  <a:solidFill>
                    <a:schemeClr val="accent1">
                      <a:shade val="2500"/>
                      <a:alpha val="6500"/>
                    </a:schemeClr>
                  </a:solidFill>
                  <a:prstDash val="solid"/>
                </a:ln>
                <a:solidFill>
                  <a:srgbClr val="ED7D31">
                    <a:alpha val="95000"/>
                  </a:srgbClr>
                </a:solidFill>
                <a:effectLst>
                  <a:outerShdw blurRad="50800" dist="38100" dir="2700000" algn="tl" rotWithShape="0">
                    <a:prstClr val="black">
                      <a:alpha val="40000"/>
                    </a:prstClr>
                  </a:outerShdw>
                </a:effectLst>
              </a:rPr>
              <a:t> </a:t>
            </a:r>
          </a:p>
        </p:txBody>
      </p:sp>
      <p:pic>
        <p:nvPicPr>
          <p:cNvPr id="5" name="Immagine 4" descr="slid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152" y="1541492"/>
            <a:ext cx="11332310" cy="4243938"/>
          </a:xfrm>
          <a:prstGeom prst="rect">
            <a:avLst/>
          </a:prstGeom>
        </p:spPr>
      </p:pic>
    </p:spTree>
    <p:extLst>
      <p:ext uri="{BB962C8B-B14F-4D97-AF65-F5344CB8AC3E}">
        <p14:creationId xmlns:p14="http://schemas.microsoft.com/office/powerpoint/2010/main" val="218512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tor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7952084" cy="5832231"/>
          </a:xfrm>
          <a:prstGeom prst="rect">
            <a:avLst/>
          </a:prstGeom>
        </p:spPr>
      </p:pic>
      <p:pic>
        <p:nvPicPr>
          <p:cNvPr id="3" name="Immagine 2" descr="langua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2154" y="1464553"/>
            <a:ext cx="7151077" cy="4313848"/>
          </a:xfrm>
          <a:prstGeom prst="rect">
            <a:avLst/>
          </a:prstGeom>
        </p:spPr>
      </p:pic>
      <p:sp>
        <p:nvSpPr>
          <p:cNvPr id="2" name="Titolo 1">
            <a:extLst>
              <a:ext uri="{FF2B5EF4-FFF2-40B4-BE49-F238E27FC236}">
                <a16:creationId xmlns:a16="http://schemas.microsoft.com/office/drawing/2014/main" id="{3D638ACE-163E-40EB-A458-E794C67EA2A6}"/>
              </a:ext>
            </a:extLst>
          </p:cNvPr>
          <p:cNvSpPr>
            <a:spLocks noGrp="1"/>
          </p:cNvSpPr>
          <p:nvPr/>
        </p:nvSpPr>
        <p:spPr>
          <a:xfrm>
            <a:off x="-488016" y="3927429"/>
            <a:ext cx="6925940" cy="1477524"/>
          </a:xfrm>
          <a:prstGeom prst="rect">
            <a:avLst/>
          </a:prstGeom>
          <a:effectLst/>
        </p:spPr>
        <p:txBody>
          <a:bodyPr vert="horz" lIns="91440" tIns="45720" rIns="91440" bIns="0" rtlCol="0" anchor="b">
            <a:noAutofit/>
            <a:scene3d>
              <a:camera prst="orthographicFront"/>
              <a:lightRig rig="soft" dir="t">
                <a:rot lat="0" lon="0" rev="10800000"/>
              </a:lightRig>
            </a:scene3d>
            <a:sp3d>
              <a:bevelT w="27940" h="12700"/>
              <a:contourClr>
                <a:srgbClr val="DDDDDD"/>
              </a:contourClr>
            </a:sp3d>
          </a:bodyPr>
          <a:lstStyle>
            <a:lvl1pPr algn="l" defTabSz="914400" rtl="0" eaLnBrk="1" latinLnBrk="0" hangingPunct="1">
              <a:lnSpc>
                <a:spcPct val="90000"/>
              </a:lnSpc>
              <a:spcBef>
                <a:spcPct val="0"/>
              </a:spcBef>
              <a:buNone/>
              <a:defRPr lang="en-IN" sz="4300" b="1" kern="1200">
                <a:solidFill>
                  <a:schemeClr val="accent1"/>
                </a:solidFill>
                <a:latin typeface="+mj-lt"/>
                <a:ea typeface="+mj-ea"/>
                <a:cs typeface="+mj-cs"/>
              </a:defRPr>
            </a:lvl1pPr>
          </a:lstStyle>
          <a:p>
            <a:pPr algn="ctr">
              <a:lnSpc>
                <a:spcPct val="70000"/>
              </a:lnSpc>
            </a:pPr>
            <a:r>
              <a:rPr lang="it-IT" sz="8500" spc="150" dirty="0">
                <a:ln w="11430"/>
                <a:solidFill>
                  <a:schemeClr val="bg1">
                    <a:lumMod val="95000"/>
                  </a:schemeClr>
                </a:solidFill>
                <a:effectLst>
                  <a:outerShdw blurRad="75057" dist="38100" dir="5400000" sy="-20000" rotWithShape="0">
                    <a:prstClr val="black">
                      <a:alpha val="25000"/>
                    </a:prstClr>
                  </a:outerShdw>
                </a:effectLst>
                <a:latin typeface="+mn-lt"/>
              </a:rPr>
              <a:t>LOOKING</a:t>
            </a:r>
          </a:p>
          <a:p>
            <a:pPr algn="ctr">
              <a:lnSpc>
                <a:spcPct val="70000"/>
              </a:lnSpc>
            </a:pPr>
            <a:r>
              <a:rPr lang="it-IT" sz="8500" spc="150" dirty="0">
                <a:ln w="11430"/>
                <a:solidFill>
                  <a:schemeClr val="bg1">
                    <a:lumMod val="95000"/>
                  </a:schemeClr>
                </a:solidFill>
                <a:effectLst>
                  <a:outerShdw blurRad="75057" dist="38100" dir="5400000" sy="-20000" rotWithShape="0">
                    <a:prstClr val="black">
                      <a:alpha val="25000"/>
                    </a:prstClr>
                  </a:outerShdw>
                </a:effectLst>
                <a:latin typeface="+mn-lt"/>
              </a:rPr>
              <a:t>FORWARD</a:t>
            </a:r>
          </a:p>
        </p:txBody>
      </p:sp>
      <p:sp>
        <p:nvSpPr>
          <p:cNvPr id="8" name="Segnaposto contenuto 2"/>
          <p:cNvSpPr txBox="1">
            <a:spLocks/>
          </p:cNvSpPr>
          <p:nvPr/>
        </p:nvSpPr>
        <p:spPr>
          <a:xfrm>
            <a:off x="4913924" y="341924"/>
            <a:ext cx="7698152" cy="38973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60000"/>
              </a:lnSpc>
              <a:buNone/>
            </a:pPr>
            <a:r>
              <a:rPr lang="it-IT" sz="4000" b="1" spc="50" dirty="0" err="1">
                <a:ln w="13500">
                  <a:solidFill>
                    <a:schemeClr val="accent1">
                      <a:shade val="2500"/>
                      <a:alpha val="6500"/>
                    </a:schemeClr>
                  </a:solidFill>
                  <a:prstDash val="solid"/>
                </a:ln>
                <a:solidFill>
                  <a:srgbClr val="E34600">
                    <a:alpha val="95000"/>
                  </a:srgbClr>
                </a:solidFill>
                <a:effectLst>
                  <a:outerShdw blurRad="50800" dist="38100" dir="2700000" algn="tl" rotWithShape="0">
                    <a:prstClr val="black">
                      <a:alpha val="40000"/>
                    </a:prstClr>
                  </a:outerShdw>
                </a:effectLst>
              </a:rPr>
              <a:t>Languages</a:t>
            </a:r>
            <a:r>
              <a:rPr lang="it-IT" sz="4000" b="1" spc="50" dirty="0">
                <a:ln w="13500">
                  <a:solidFill>
                    <a:schemeClr val="accent1">
                      <a:shade val="2500"/>
                      <a:alpha val="6500"/>
                    </a:schemeClr>
                  </a:solidFill>
                  <a:prstDash val="solid"/>
                </a:ln>
                <a:solidFill>
                  <a:srgbClr val="E34600">
                    <a:alpha val="95000"/>
                  </a:srgbClr>
                </a:solidFill>
                <a:effectLst>
                  <a:outerShdw blurRad="50800" dist="38100" dir="2700000" algn="tl" rotWithShape="0">
                    <a:prstClr val="black">
                      <a:alpha val="40000"/>
                    </a:prstClr>
                  </a:outerShdw>
                </a:effectLst>
              </a:rPr>
              <a:t> </a:t>
            </a:r>
          </a:p>
          <a:p>
            <a:pPr marL="0" indent="0" algn="ctr">
              <a:lnSpc>
                <a:spcPct val="60000"/>
              </a:lnSpc>
              <a:buNone/>
            </a:pPr>
            <a:r>
              <a:rPr lang="it-IT" sz="4000" b="1" spc="50" dirty="0">
                <a:ln w="13500">
                  <a:solidFill>
                    <a:schemeClr val="accent1">
                      <a:shade val="2500"/>
                      <a:alpha val="6500"/>
                    </a:schemeClr>
                  </a:solidFill>
                  <a:prstDash val="solid"/>
                </a:ln>
                <a:solidFill>
                  <a:srgbClr val="E34600">
                    <a:alpha val="95000"/>
                  </a:srgbClr>
                </a:solidFill>
                <a:effectLst>
                  <a:outerShdw blurRad="50800" dist="38100" dir="2700000" algn="tl" rotWithShape="0">
                    <a:prstClr val="black">
                      <a:alpha val="40000"/>
                    </a:prstClr>
                  </a:outerShdw>
                </a:effectLst>
              </a:rPr>
              <a:t>and the </a:t>
            </a:r>
            <a:r>
              <a:rPr lang="it-IT" sz="4000" b="1" spc="50" dirty="0" err="1">
                <a:ln w="13500">
                  <a:solidFill>
                    <a:schemeClr val="accent1">
                      <a:shade val="2500"/>
                      <a:alpha val="6500"/>
                    </a:schemeClr>
                  </a:solidFill>
                  <a:prstDash val="solid"/>
                </a:ln>
                <a:solidFill>
                  <a:srgbClr val="E34600">
                    <a:alpha val="95000"/>
                  </a:srgbClr>
                </a:solidFill>
                <a:effectLst>
                  <a:outerShdw blurRad="50800" dist="38100" dir="2700000" algn="tl" rotWithShape="0">
                    <a:prstClr val="black">
                      <a:alpha val="40000"/>
                    </a:prstClr>
                  </a:outerShdw>
                </a:effectLst>
              </a:rPr>
              <a:t>power</a:t>
            </a:r>
            <a:r>
              <a:rPr lang="it-IT" sz="4000" b="1" spc="50" dirty="0">
                <a:ln w="13500">
                  <a:solidFill>
                    <a:schemeClr val="accent1">
                      <a:shade val="2500"/>
                      <a:alpha val="6500"/>
                    </a:schemeClr>
                  </a:solidFill>
                  <a:prstDash val="solid"/>
                </a:ln>
                <a:solidFill>
                  <a:srgbClr val="E34600">
                    <a:alpha val="95000"/>
                  </a:srgbClr>
                </a:solidFill>
                <a:effectLst>
                  <a:outerShdw blurRad="50800" dist="38100" dir="2700000" algn="tl" rotWithShape="0">
                    <a:prstClr val="black">
                      <a:alpha val="40000"/>
                    </a:prstClr>
                  </a:outerShdw>
                </a:effectLst>
              </a:rPr>
              <a:t> of </a:t>
            </a:r>
            <a:r>
              <a:rPr lang="it-IT" sz="4000" b="1" spc="50" dirty="0" err="1">
                <a:ln w="13500">
                  <a:solidFill>
                    <a:schemeClr val="accent1">
                      <a:shade val="2500"/>
                      <a:alpha val="6500"/>
                    </a:schemeClr>
                  </a:solidFill>
                  <a:prstDash val="solid"/>
                </a:ln>
                <a:solidFill>
                  <a:srgbClr val="E34600">
                    <a:alpha val="95000"/>
                  </a:srgbClr>
                </a:solidFill>
                <a:effectLst>
                  <a:outerShdw blurRad="50800" dist="38100" dir="2700000" algn="tl" rotWithShape="0">
                    <a:prstClr val="black">
                      <a:alpha val="40000"/>
                    </a:prstClr>
                  </a:outerShdw>
                </a:effectLst>
              </a:rPr>
              <a:t>language</a:t>
            </a:r>
            <a:endParaRPr lang="en-GB" sz="4000" b="1" spc="50" dirty="0">
              <a:ln w="13500">
                <a:solidFill>
                  <a:schemeClr val="accent1">
                    <a:shade val="2500"/>
                    <a:alpha val="6500"/>
                  </a:schemeClr>
                </a:solidFill>
                <a:prstDash val="solid"/>
              </a:ln>
              <a:solidFill>
                <a:srgbClr val="E34600">
                  <a:alpha val="95000"/>
                </a:srgbClr>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81714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descr="foto-globalizzazion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851769"/>
          </a:xfrm>
          <a:prstGeom prst="rect">
            <a:avLst/>
          </a:prstGeom>
        </p:spPr>
      </p:pic>
      <p:sp>
        <p:nvSpPr>
          <p:cNvPr id="10" name="Segnaposto contenuto 2"/>
          <p:cNvSpPr txBox="1">
            <a:spLocks/>
          </p:cNvSpPr>
          <p:nvPr/>
        </p:nvSpPr>
        <p:spPr>
          <a:xfrm>
            <a:off x="-1482380" y="3664037"/>
            <a:ext cx="9314764" cy="38973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60000"/>
              </a:lnSpc>
              <a:buNone/>
            </a:pPr>
            <a:r>
              <a:rPr lang="it-IT" sz="3000" b="1" dirty="0" err="1">
                <a:ln w="13500">
                  <a:solidFill>
                    <a:schemeClr val="accent1">
                      <a:shade val="2500"/>
                      <a:alpha val="6500"/>
                    </a:schemeClr>
                  </a:solidFill>
                  <a:prstDash val="solid"/>
                </a:ln>
                <a:solidFill>
                  <a:schemeClr val="accent1">
                    <a:lumMod val="75000"/>
                    <a:alpha val="95000"/>
                  </a:schemeClr>
                </a:solidFill>
                <a:effectLst>
                  <a:outerShdw blurRad="50800" dist="38100" dir="2700000" algn="tl" rotWithShape="0">
                    <a:prstClr val="black">
                      <a:alpha val="40000"/>
                    </a:prstClr>
                  </a:outerShdw>
                </a:effectLst>
              </a:rPr>
              <a:t>Internationalization</a:t>
            </a:r>
            <a:r>
              <a:rPr lang="it-IT" sz="3000" b="1" dirty="0">
                <a:ln w="13500">
                  <a:solidFill>
                    <a:schemeClr val="accent1">
                      <a:shade val="2500"/>
                      <a:alpha val="6500"/>
                    </a:schemeClr>
                  </a:solidFill>
                  <a:prstDash val="solid"/>
                </a:ln>
                <a:solidFill>
                  <a:schemeClr val="accent1">
                    <a:lumMod val="75000"/>
                    <a:alpha val="95000"/>
                  </a:schemeClr>
                </a:solidFill>
                <a:effectLst>
                  <a:outerShdw blurRad="50800" dist="38100" dir="2700000" algn="tl" rotWithShape="0">
                    <a:prstClr val="black">
                      <a:alpha val="40000"/>
                    </a:prstClr>
                  </a:outerShdw>
                </a:effectLst>
              </a:rPr>
              <a:t> vs </a:t>
            </a:r>
            <a:r>
              <a:rPr lang="it-IT" sz="3000" b="1" dirty="0" err="1">
                <a:ln w="13500">
                  <a:solidFill>
                    <a:schemeClr val="accent1">
                      <a:shade val="2500"/>
                      <a:alpha val="6500"/>
                    </a:schemeClr>
                  </a:solidFill>
                  <a:prstDash val="solid"/>
                </a:ln>
                <a:solidFill>
                  <a:schemeClr val="accent1">
                    <a:lumMod val="75000"/>
                    <a:alpha val="95000"/>
                  </a:schemeClr>
                </a:solidFill>
                <a:effectLst>
                  <a:outerShdw blurRad="50800" dist="38100" dir="2700000" algn="tl" rotWithShape="0">
                    <a:prstClr val="black">
                      <a:alpha val="40000"/>
                    </a:prstClr>
                  </a:outerShdw>
                </a:effectLst>
              </a:rPr>
              <a:t>Indigenization</a:t>
            </a:r>
            <a:endParaRPr lang="en-GB" sz="3000" b="1" dirty="0">
              <a:ln w="13500">
                <a:solidFill>
                  <a:schemeClr val="accent1">
                    <a:shade val="2500"/>
                    <a:alpha val="6500"/>
                  </a:schemeClr>
                </a:solidFill>
                <a:prstDash val="solid"/>
              </a:ln>
              <a:solidFill>
                <a:schemeClr val="accent1">
                  <a:lumMod val="75000"/>
                  <a:alpha val="95000"/>
                </a:schemeClr>
              </a:solidFill>
              <a:effectLst>
                <a:outerShdw blurRad="50800" dist="38100" dir="2700000" algn="tl" rotWithShape="0">
                  <a:prstClr val="black">
                    <a:alpha val="40000"/>
                  </a:prstClr>
                </a:outerShdw>
              </a:effectLst>
            </a:endParaRPr>
          </a:p>
        </p:txBody>
      </p:sp>
      <p:sp>
        <p:nvSpPr>
          <p:cNvPr id="15" name="Titolo 1">
            <a:extLst>
              <a:ext uri="{FF2B5EF4-FFF2-40B4-BE49-F238E27FC236}">
                <a16:creationId xmlns:a16="http://schemas.microsoft.com/office/drawing/2014/main" id="{3D638ACE-163E-40EB-A458-E794C67EA2A6}"/>
              </a:ext>
            </a:extLst>
          </p:cNvPr>
          <p:cNvSpPr>
            <a:spLocks noGrp="1"/>
          </p:cNvSpPr>
          <p:nvPr/>
        </p:nvSpPr>
        <p:spPr>
          <a:xfrm>
            <a:off x="5793600" y="2774660"/>
            <a:ext cx="6925940" cy="1477524"/>
          </a:xfrm>
          <a:prstGeom prst="rect">
            <a:avLst/>
          </a:prstGeom>
          <a:effectLst/>
        </p:spPr>
        <p:txBody>
          <a:bodyPr vert="horz" lIns="91440" tIns="45720" rIns="91440" bIns="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defTabSz="914400" rtl="0" eaLnBrk="1" latinLnBrk="0" hangingPunct="1">
              <a:lnSpc>
                <a:spcPct val="90000"/>
              </a:lnSpc>
              <a:spcBef>
                <a:spcPct val="0"/>
              </a:spcBef>
              <a:buNone/>
              <a:defRPr lang="en-IN" sz="4300" b="1" kern="1200">
                <a:solidFill>
                  <a:schemeClr val="accent1"/>
                </a:solidFill>
                <a:latin typeface="+mj-lt"/>
                <a:ea typeface="+mj-ea"/>
                <a:cs typeface="+mj-cs"/>
              </a:defRPr>
            </a:lvl1pPr>
          </a:lstStyle>
          <a:p>
            <a:pPr algn="ctr">
              <a:lnSpc>
                <a:spcPct val="70000"/>
              </a:lnSpc>
            </a:pPr>
            <a:r>
              <a:rPr lang="it-IT" sz="85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rPr>
              <a:t>LOOKING</a:t>
            </a:r>
          </a:p>
          <a:p>
            <a:pPr algn="ctr">
              <a:lnSpc>
                <a:spcPct val="70000"/>
              </a:lnSpc>
            </a:pPr>
            <a:r>
              <a:rPr lang="it-IT" sz="85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rPr>
              <a:t>FORWARD</a:t>
            </a:r>
          </a:p>
        </p:txBody>
      </p:sp>
    </p:spTree>
    <p:extLst>
      <p:ext uri="{BB962C8B-B14F-4D97-AF65-F5344CB8AC3E}">
        <p14:creationId xmlns:p14="http://schemas.microsoft.com/office/powerpoint/2010/main" val="3664451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Hockenstad-4-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9252" y="218134"/>
            <a:ext cx="5620980" cy="5736480"/>
          </a:xfrm>
          <a:prstGeom prst="rect">
            <a:avLst/>
          </a:prstGeom>
        </p:spPr>
      </p:pic>
      <p:sp>
        <p:nvSpPr>
          <p:cNvPr id="5" name="Segnaposto contenuto 2"/>
          <p:cNvSpPr txBox="1">
            <a:spLocks/>
          </p:cNvSpPr>
          <p:nvPr/>
        </p:nvSpPr>
        <p:spPr>
          <a:xfrm>
            <a:off x="78155" y="3263493"/>
            <a:ext cx="5842000" cy="25101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70000"/>
              </a:lnSpc>
              <a:buNone/>
            </a:pPr>
            <a:r>
              <a:rPr lang="it-IT" sz="4000" b="1" spc="50" dirty="0" err="1">
                <a:ln w="13500">
                  <a:solidFill>
                    <a:schemeClr val="accent1">
                      <a:shade val="2500"/>
                      <a:alpha val="6500"/>
                    </a:schemeClr>
                  </a:solidFill>
                  <a:prstDash val="solid"/>
                </a:ln>
                <a:solidFill>
                  <a:schemeClr val="accent1">
                    <a:lumMod val="75000"/>
                    <a:alpha val="95000"/>
                  </a:schemeClr>
                </a:solidFill>
                <a:effectLst>
                  <a:outerShdw blurRad="50800" dist="38100" dir="2700000" algn="tl" rotWithShape="0">
                    <a:prstClr val="black">
                      <a:alpha val="40000"/>
                    </a:prstClr>
                  </a:outerShdw>
                </a:effectLst>
              </a:rPr>
              <a:t>Structural</a:t>
            </a:r>
            <a:r>
              <a:rPr lang="it-IT" sz="4000" b="1" spc="50" dirty="0">
                <a:ln w="13500">
                  <a:solidFill>
                    <a:schemeClr val="accent1">
                      <a:shade val="2500"/>
                      <a:alpha val="6500"/>
                    </a:schemeClr>
                  </a:solidFill>
                  <a:prstDash val="solid"/>
                </a:ln>
                <a:solidFill>
                  <a:schemeClr val="accent1">
                    <a:lumMod val="75000"/>
                    <a:alpha val="95000"/>
                  </a:schemeClr>
                </a:solidFill>
                <a:effectLst>
                  <a:outerShdw blurRad="50800" dist="38100" dir="2700000" algn="tl" rotWithShape="0">
                    <a:prstClr val="black">
                      <a:alpha val="40000"/>
                    </a:prstClr>
                  </a:outerShdw>
                </a:effectLst>
              </a:rPr>
              <a:t> </a:t>
            </a:r>
            <a:r>
              <a:rPr lang="it-IT" sz="4000" b="1" spc="50" dirty="0" err="1">
                <a:ln w="13500">
                  <a:solidFill>
                    <a:schemeClr val="accent1">
                      <a:shade val="2500"/>
                      <a:alpha val="6500"/>
                    </a:schemeClr>
                  </a:solidFill>
                  <a:prstDash val="solid"/>
                </a:ln>
                <a:solidFill>
                  <a:schemeClr val="accent1">
                    <a:lumMod val="75000"/>
                    <a:alpha val="95000"/>
                  </a:schemeClr>
                </a:solidFill>
                <a:effectLst>
                  <a:outerShdw blurRad="50800" dist="38100" dir="2700000" algn="tl" rotWithShape="0">
                    <a:prstClr val="black">
                      <a:alpha val="40000"/>
                    </a:prstClr>
                  </a:outerShdw>
                </a:effectLst>
              </a:rPr>
              <a:t>intervention</a:t>
            </a:r>
            <a:endParaRPr lang="it-IT" sz="4000" b="1" spc="50" dirty="0">
              <a:ln w="13500">
                <a:solidFill>
                  <a:schemeClr val="accent1">
                    <a:shade val="2500"/>
                    <a:alpha val="6500"/>
                  </a:schemeClr>
                </a:solidFill>
                <a:prstDash val="solid"/>
              </a:ln>
              <a:solidFill>
                <a:schemeClr val="accent1">
                  <a:lumMod val="75000"/>
                  <a:alpha val="95000"/>
                </a:schemeClr>
              </a:solidFill>
              <a:effectLst>
                <a:outerShdw blurRad="50800" dist="38100" dir="2700000" algn="tl" rotWithShape="0">
                  <a:prstClr val="black">
                    <a:alpha val="40000"/>
                  </a:prstClr>
                </a:outerShdw>
              </a:effectLst>
            </a:endParaRPr>
          </a:p>
          <a:p>
            <a:pPr marL="0" indent="0" algn="ctr">
              <a:lnSpc>
                <a:spcPct val="50000"/>
              </a:lnSpc>
              <a:buNone/>
            </a:pPr>
            <a:r>
              <a:rPr lang="it-IT" sz="3000" b="1" spc="50" dirty="0">
                <a:ln w="13500">
                  <a:solidFill>
                    <a:schemeClr val="accent1">
                      <a:shade val="2500"/>
                      <a:alpha val="6500"/>
                    </a:schemeClr>
                  </a:solidFill>
                  <a:prstDash val="solid"/>
                </a:ln>
                <a:solidFill>
                  <a:schemeClr val="accent1">
                    <a:lumMod val="75000"/>
                    <a:alpha val="95000"/>
                  </a:schemeClr>
                </a:solidFill>
                <a:effectLst>
                  <a:outerShdw blurRad="50800" dist="38100" dir="2700000" algn="tl" rotWithShape="0">
                    <a:prstClr val="black">
                      <a:alpha val="40000"/>
                    </a:prstClr>
                  </a:outerShdw>
                </a:effectLst>
              </a:rPr>
              <a:t>vs</a:t>
            </a:r>
          </a:p>
          <a:p>
            <a:pPr marL="0" indent="0" algn="ctr">
              <a:lnSpc>
                <a:spcPct val="50000"/>
              </a:lnSpc>
              <a:buNone/>
            </a:pPr>
            <a:r>
              <a:rPr lang="it-IT" sz="4000" b="1" spc="50" dirty="0" err="1">
                <a:ln w="13500">
                  <a:solidFill>
                    <a:schemeClr val="accent1">
                      <a:shade val="2500"/>
                      <a:alpha val="6500"/>
                    </a:schemeClr>
                  </a:solidFill>
                  <a:prstDash val="solid"/>
                </a:ln>
                <a:solidFill>
                  <a:schemeClr val="accent1">
                    <a:lumMod val="75000"/>
                    <a:alpha val="95000"/>
                  </a:schemeClr>
                </a:solidFill>
                <a:effectLst>
                  <a:outerShdw blurRad="50800" dist="38100" dir="2700000" algn="tl" rotWithShape="0">
                    <a:prstClr val="black">
                      <a:alpha val="40000"/>
                    </a:prstClr>
                  </a:outerShdw>
                </a:effectLst>
              </a:rPr>
              <a:t>Casework</a:t>
            </a:r>
            <a:endParaRPr lang="it-IT" sz="4000" b="1" spc="50" dirty="0">
              <a:ln w="13500">
                <a:solidFill>
                  <a:schemeClr val="accent1">
                    <a:shade val="2500"/>
                    <a:alpha val="6500"/>
                  </a:schemeClr>
                </a:solidFill>
                <a:prstDash val="solid"/>
              </a:ln>
              <a:solidFill>
                <a:schemeClr val="accent1">
                  <a:lumMod val="75000"/>
                  <a:alpha val="95000"/>
                </a:schemeClr>
              </a:solidFill>
              <a:effectLst>
                <a:outerShdw blurRad="50800" dist="38100" dir="2700000" algn="tl" rotWithShape="0">
                  <a:prstClr val="black">
                    <a:alpha val="40000"/>
                  </a:prstClr>
                </a:outerShdw>
              </a:effectLst>
            </a:endParaRPr>
          </a:p>
        </p:txBody>
      </p:sp>
      <p:sp>
        <p:nvSpPr>
          <p:cNvPr id="7" name="Titolo 1">
            <a:extLst>
              <a:ext uri="{FF2B5EF4-FFF2-40B4-BE49-F238E27FC236}">
                <a16:creationId xmlns:a16="http://schemas.microsoft.com/office/drawing/2014/main" id="{3D638ACE-163E-40EB-A458-E794C67EA2A6}"/>
              </a:ext>
            </a:extLst>
          </p:cNvPr>
          <p:cNvSpPr>
            <a:spLocks noGrp="1"/>
          </p:cNvSpPr>
          <p:nvPr/>
        </p:nvSpPr>
        <p:spPr>
          <a:xfrm>
            <a:off x="-458707" y="1465580"/>
            <a:ext cx="6925940" cy="1477524"/>
          </a:xfrm>
          <a:prstGeom prst="rect">
            <a:avLst/>
          </a:prstGeom>
          <a:effectLst/>
        </p:spPr>
        <p:txBody>
          <a:bodyPr vert="horz" lIns="91440" tIns="45720" rIns="91440" bIns="0" rtlCol="0" anchor="b">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l" defTabSz="914400" rtl="0" eaLnBrk="1" latinLnBrk="0" hangingPunct="1">
              <a:lnSpc>
                <a:spcPct val="90000"/>
              </a:lnSpc>
              <a:spcBef>
                <a:spcPct val="0"/>
              </a:spcBef>
              <a:buNone/>
              <a:defRPr lang="en-IN" sz="4300" b="1" kern="1200">
                <a:solidFill>
                  <a:schemeClr val="accent1"/>
                </a:solidFill>
                <a:latin typeface="+mj-lt"/>
                <a:ea typeface="+mj-ea"/>
                <a:cs typeface="+mj-cs"/>
              </a:defRPr>
            </a:lvl1pPr>
          </a:lstStyle>
          <a:p>
            <a:pPr algn="ctr">
              <a:lnSpc>
                <a:spcPct val="70000"/>
              </a:lnSpc>
            </a:pPr>
            <a:r>
              <a:rPr lang="it-IT" sz="85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rPr>
              <a:t>LOOKING</a:t>
            </a:r>
          </a:p>
          <a:p>
            <a:pPr algn="ctr">
              <a:lnSpc>
                <a:spcPct val="70000"/>
              </a:lnSpc>
            </a:pPr>
            <a:r>
              <a:rPr lang="it-IT" sz="85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rPr>
              <a:t>FORWARD</a:t>
            </a:r>
          </a:p>
        </p:txBody>
      </p:sp>
    </p:spTree>
    <p:extLst>
      <p:ext uri="{BB962C8B-B14F-4D97-AF65-F5344CB8AC3E}">
        <p14:creationId xmlns:p14="http://schemas.microsoft.com/office/powerpoint/2010/main" val="255482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alò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908885"/>
          </a:xfrm>
          <a:prstGeom prst="rect">
            <a:avLst/>
          </a:prstGeom>
        </p:spPr>
      </p:pic>
      <p:sp>
        <p:nvSpPr>
          <p:cNvPr id="6" name="Segnaposto contenuto 2"/>
          <p:cNvSpPr txBox="1">
            <a:spLocks/>
          </p:cNvSpPr>
          <p:nvPr/>
        </p:nvSpPr>
        <p:spPr>
          <a:xfrm>
            <a:off x="0" y="3165803"/>
            <a:ext cx="12192000" cy="8981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60000"/>
              </a:lnSpc>
              <a:buNone/>
            </a:pPr>
            <a:r>
              <a:rPr lang="it-IT" sz="3800" b="1" spc="50" dirty="0" err="1">
                <a:ln w="13500">
                  <a:solidFill>
                    <a:schemeClr val="accent1">
                      <a:shade val="2500"/>
                      <a:alpha val="6500"/>
                    </a:schemeClr>
                  </a:solidFill>
                  <a:prstDash val="solid"/>
                </a:ln>
                <a:solidFill>
                  <a:schemeClr val="accent1">
                    <a:lumMod val="75000"/>
                    <a:alpha val="95000"/>
                  </a:schemeClr>
                </a:solidFill>
                <a:effectLst>
                  <a:outerShdw blurRad="50800" dist="38100" dir="2700000" algn="tl" rotWithShape="0">
                    <a:prstClr val="black">
                      <a:alpha val="40000"/>
                    </a:prstClr>
                  </a:outerShdw>
                </a:effectLst>
              </a:rPr>
              <a:t>Environmental</a:t>
            </a:r>
            <a:r>
              <a:rPr lang="it-IT" sz="3800" b="1" spc="50" dirty="0">
                <a:ln w="13500">
                  <a:solidFill>
                    <a:schemeClr val="accent1">
                      <a:shade val="2500"/>
                      <a:alpha val="6500"/>
                    </a:schemeClr>
                  </a:solidFill>
                  <a:prstDash val="solid"/>
                </a:ln>
                <a:solidFill>
                  <a:schemeClr val="accent1">
                    <a:lumMod val="75000"/>
                    <a:alpha val="95000"/>
                  </a:schemeClr>
                </a:solidFill>
                <a:effectLst>
                  <a:outerShdw blurRad="50800" dist="38100" dir="2700000" algn="tl" rotWithShape="0">
                    <a:prstClr val="black">
                      <a:alpha val="40000"/>
                    </a:prstClr>
                  </a:outerShdw>
                </a:effectLst>
              </a:rPr>
              <a:t> </a:t>
            </a:r>
            <a:r>
              <a:rPr lang="it-IT" sz="3800" b="1" spc="50" dirty="0" err="1">
                <a:ln w="13500">
                  <a:solidFill>
                    <a:schemeClr val="accent1">
                      <a:shade val="2500"/>
                      <a:alpha val="6500"/>
                    </a:schemeClr>
                  </a:solidFill>
                  <a:prstDash val="solid"/>
                </a:ln>
                <a:solidFill>
                  <a:schemeClr val="accent1">
                    <a:lumMod val="75000"/>
                    <a:alpha val="95000"/>
                  </a:schemeClr>
                </a:solidFill>
                <a:effectLst>
                  <a:outerShdw blurRad="50800" dist="38100" dir="2700000" algn="tl" rotWithShape="0">
                    <a:prstClr val="black">
                      <a:alpha val="40000"/>
                    </a:prstClr>
                  </a:outerShdw>
                </a:effectLst>
              </a:rPr>
              <a:t>Justice</a:t>
            </a:r>
            <a:endParaRPr lang="it-IT" sz="3800" b="1" spc="50" dirty="0">
              <a:ln w="13500">
                <a:solidFill>
                  <a:schemeClr val="accent1">
                    <a:shade val="2500"/>
                    <a:alpha val="6500"/>
                  </a:schemeClr>
                </a:solidFill>
                <a:prstDash val="solid"/>
              </a:ln>
              <a:solidFill>
                <a:schemeClr val="accent1">
                  <a:lumMod val="75000"/>
                  <a:alpha val="95000"/>
                </a:schemeClr>
              </a:solidFill>
              <a:effectLst>
                <a:outerShdw blurRad="50800" dist="38100" dir="2700000" algn="tl" rotWithShape="0">
                  <a:prstClr val="black">
                    <a:alpha val="40000"/>
                  </a:prstClr>
                </a:outerShdw>
              </a:effectLst>
            </a:endParaRPr>
          </a:p>
        </p:txBody>
      </p:sp>
      <p:sp>
        <p:nvSpPr>
          <p:cNvPr id="7" name="Titolo 1">
            <a:extLst>
              <a:ext uri="{FF2B5EF4-FFF2-40B4-BE49-F238E27FC236}">
                <a16:creationId xmlns:a16="http://schemas.microsoft.com/office/drawing/2014/main" id="{3D638ACE-163E-40EB-A458-E794C67EA2A6}"/>
              </a:ext>
            </a:extLst>
          </p:cNvPr>
          <p:cNvSpPr>
            <a:spLocks noGrp="1"/>
          </p:cNvSpPr>
          <p:nvPr/>
        </p:nvSpPr>
        <p:spPr>
          <a:xfrm>
            <a:off x="156751" y="1446025"/>
            <a:ext cx="11878940" cy="1807133"/>
          </a:xfrm>
          <a:prstGeom prst="rect">
            <a:avLst/>
          </a:prstGeom>
          <a:effectLst/>
        </p:spPr>
        <p:txBody>
          <a:bodyPr vert="horz" lIns="91440" tIns="45720" rIns="91440" bIns="0" rtlCol="0" anchor="b">
            <a:noAutofit/>
            <a:scene3d>
              <a:camera prst="orthographicFront"/>
              <a:lightRig rig="soft" dir="t">
                <a:rot lat="0" lon="0" rev="10800000"/>
              </a:lightRig>
            </a:scene3d>
            <a:sp3d>
              <a:bevelT w="27940" h="12700"/>
              <a:contourClr>
                <a:srgbClr val="DDDDDD"/>
              </a:contourClr>
            </a:sp3d>
          </a:bodyPr>
          <a:lstStyle>
            <a:lvl1pPr algn="l" defTabSz="914400" rtl="0" eaLnBrk="1" latinLnBrk="0" hangingPunct="1">
              <a:lnSpc>
                <a:spcPct val="90000"/>
              </a:lnSpc>
              <a:spcBef>
                <a:spcPct val="0"/>
              </a:spcBef>
              <a:buNone/>
              <a:defRPr lang="en-IN" sz="4300" b="1" kern="1200">
                <a:solidFill>
                  <a:schemeClr val="accent1"/>
                </a:solidFill>
                <a:latin typeface="+mj-lt"/>
                <a:ea typeface="+mj-ea"/>
                <a:cs typeface="+mj-cs"/>
              </a:defRPr>
            </a:lvl1pPr>
          </a:lstStyle>
          <a:p>
            <a:pPr algn="ctr">
              <a:lnSpc>
                <a:spcPct val="70000"/>
              </a:lnSpc>
            </a:pPr>
            <a:r>
              <a:rPr lang="it-IT" sz="8000" spc="150" dirty="0">
                <a:ln w="11430"/>
                <a:solidFill>
                  <a:schemeClr val="accent2"/>
                </a:solidFill>
                <a:latin typeface="+mn-lt"/>
              </a:rPr>
              <a:t>LOOKING  FORWARD</a:t>
            </a:r>
          </a:p>
        </p:txBody>
      </p:sp>
    </p:spTree>
    <p:extLst>
      <p:ext uri="{BB962C8B-B14F-4D97-AF65-F5344CB8AC3E}">
        <p14:creationId xmlns:p14="http://schemas.microsoft.com/office/powerpoint/2010/main" val="115258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contenuto 2"/>
          <p:cNvSpPr txBox="1">
            <a:spLocks/>
          </p:cNvSpPr>
          <p:nvPr/>
        </p:nvSpPr>
        <p:spPr>
          <a:xfrm>
            <a:off x="8342924" y="2960654"/>
            <a:ext cx="7698152" cy="38973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60000"/>
              </a:lnSpc>
              <a:buNone/>
            </a:pPr>
            <a:r>
              <a:rPr lang="it-IT" sz="4500" b="1" spc="50" dirty="0">
                <a:ln w="13500">
                  <a:solidFill>
                    <a:schemeClr val="accent1">
                      <a:shade val="2500"/>
                      <a:alpha val="6500"/>
                    </a:schemeClr>
                  </a:solidFill>
                  <a:prstDash val="solid"/>
                </a:ln>
                <a:solidFill>
                  <a:srgbClr val="2F5597">
                    <a:alpha val="95000"/>
                  </a:srgbClr>
                </a:solidFill>
                <a:effectLst>
                  <a:outerShdw blurRad="50800" dist="38100" dir="2700000" algn="tl" rotWithShape="0">
                    <a:prstClr val="black">
                      <a:alpha val="40000"/>
                    </a:prstClr>
                  </a:outerShdw>
                </a:effectLst>
              </a:rPr>
              <a:t>Global Agenda</a:t>
            </a:r>
          </a:p>
          <a:p>
            <a:pPr marL="0" indent="0">
              <a:lnSpc>
                <a:spcPct val="60000"/>
              </a:lnSpc>
              <a:buNone/>
            </a:pPr>
            <a:r>
              <a:rPr lang="it-IT" sz="4500" b="1" spc="50" dirty="0">
                <a:ln w="13500">
                  <a:solidFill>
                    <a:schemeClr val="accent1">
                      <a:shade val="2500"/>
                      <a:alpha val="6500"/>
                    </a:schemeClr>
                  </a:solidFill>
                  <a:prstDash val="solid"/>
                </a:ln>
                <a:solidFill>
                  <a:srgbClr val="2F5597">
                    <a:alpha val="95000"/>
                  </a:srgbClr>
                </a:solidFill>
                <a:effectLst>
                  <a:outerShdw blurRad="50800" dist="38100" dir="2700000" algn="tl" rotWithShape="0">
                    <a:prstClr val="black">
                      <a:alpha val="40000"/>
                    </a:prstClr>
                  </a:outerShdw>
                </a:effectLst>
              </a:rPr>
              <a:t>2020/2030</a:t>
            </a:r>
          </a:p>
          <a:p>
            <a:pPr marL="0" indent="0">
              <a:lnSpc>
                <a:spcPct val="60000"/>
              </a:lnSpc>
              <a:buNone/>
            </a:pPr>
            <a:endParaRPr lang="it-IT" sz="4500" b="1" spc="50" dirty="0">
              <a:ln w="13500">
                <a:solidFill>
                  <a:schemeClr val="accent1">
                    <a:shade val="2500"/>
                    <a:alpha val="6500"/>
                  </a:schemeClr>
                </a:solidFill>
                <a:prstDash val="solid"/>
              </a:ln>
              <a:solidFill>
                <a:srgbClr val="2F5597">
                  <a:alpha val="95000"/>
                </a:srgbClr>
              </a:solidFill>
              <a:effectLst>
                <a:outerShdw blurRad="50800" dist="38100" dir="2700000" algn="tl" rotWithShape="0">
                  <a:prstClr val="black">
                    <a:alpha val="40000"/>
                  </a:prstClr>
                </a:outerShdw>
              </a:effectLst>
            </a:endParaRPr>
          </a:p>
        </p:txBody>
      </p:sp>
      <p:pic>
        <p:nvPicPr>
          <p:cNvPr id="13" name="Immagine 12" descr="Slide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9535" y="1299309"/>
            <a:ext cx="4513388" cy="4513386"/>
          </a:xfrm>
          <a:prstGeom prst="rect">
            <a:avLst/>
          </a:prstGeom>
        </p:spPr>
      </p:pic>
      <p:pic>
        <p:nvPicPr>
          <p:cNvPr id="14" name="Immagine 13" descr="iassw-logo-sm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084" y="1476344"/>
            <a:ext cx="1901028" cy="1345066"/>
          </a:xfrm>
          <a:prstGeom prst="rect">
            <a:avLst/>
          </a:prstGeom>
        </p:spPr>
      </p:pic>
      <p:pic>
        <p:nvPicPr>
          <p:cNvPr id="15" name="Immagine 14" descr="icsw_202x18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0155" y="3062368"/>
            <a:ext cx="1183008" cy="1095158"/>
          </a:xfrm>
          <a:prstGeom prst="rect">
            <a:avLst/>
          </a:prstGeom>
        </p:spPr>
      </p:pic>
      <p:pic>
        <p:nvPicPr>
          <p:cNvPr id="16" name="Immagine 15" descr="ifsw-logo-new-e152931760429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022" y="4472378"/>
            <a:ext cx="1667616" cy="1184006"/>
          </a:xfrm>
          <a:prstGeom prst="rect">
            <a:avLst/>
          </a:prstGeom>
        </p:spPr>
      </p:pic>
      <p:sp>
        <p:nvSpPr>
          <p:cNvPr id="17" name="Titolo 1">
            <a:extLst>
              <a:ext uri="{FF2B5EF4-FFF2-40B4-BE49-F238E27FC236}">
                <a16:creationId xmlns:a16="http://schemas.microsoft.com/office/drawing/2014/main" id="{3D638ACE-163E-40EB-A458-E794C67EA2A6}"/>
              </a:ext>
            </a:extLst>
          </p:cNvPr>
          <p:cNvSpPr>
            <a:spLocks noGrp="1"/>
          </p:cNvSpPr>
          <p:nvPr/>
        </p:nvSpPr>
        <p:spPr>
          <a:xfrm>
            <a:off x="156751" y="-58411"/>
            <a:ext cx="11878940" cy="1357725"/>
          </a:xfrm>
          <a:prstGeom prst="rect">
            <a:avLst/>
          </a:prstGeom>
          <a:effectLst/>
        </p:spPr>
        <p:txBody>
          <a:bodyPr vert="horz" lIns="91440" tIns="45720" rIns="91440" bIns="0" rtlCol="0" anchor="b">
            <a:noAutofit/>
            <a:scene3d>
              <a:camera prst="orthographicFront"/>
              <a:lightRig rig="soft" dir="t">
                <a:rot lat="0" lon="0" rev="10800000"/>
              </a:lightRig>
            </a:scene3d>
            <a:sp3d>
              <a:bevelT w="27940" h="12700"/>
              <a:contourClr>
                <a:srgbClr val="DDDDDD"/>
              </a:contourClr>
            </a:sp3d>
          </a:bodyPr>
          <a:lstStyle>
            <a:lvl1pPr algn="l" defTabSz="914400" rtl="0" eaLnBrk="1" latinLnBrk="0" hangingPunct="1">
              <a:lnSpc>
                <a:spcPct val="90000"/>
              </a:lnSpc>
              <a:spcBef>
                <a:spcPct val="0"/>
              </a:spcBef>
              <a:buNone/>
              <a:defRPr lang="en-IN" sz="4300" b="1" kern="1200">
                <a:solidFill>
                  <a:schemeClr val="accent1"/>
                </a:solidFill>
                <a:latin typeface="+mj-lt"/>
                <a:ea typeface="+mj-ea"/>
                <a:cs typeface="+mj-cs"/>
              </a:defRPr>
            </a:lvl1pPr>
          </a:lstStyle>
          <a:p>
            <a:pPr algn="ctr">
              <a:lnSpc>
                <a:spcPct val="70000"/>
              </a:lnSpc>
            </a:pPr>
            <a:r>
              <a:rPr lang="it-IT" sz="8500" spc="150" dirty="0">
                <a:ln w="11430"/>
                <a:solidFill>
                  <a:schemeClr val="accent2"/>
                </a:solidFill>
                <a:latin typeface="+mn-lt"/>
              </a:rPr>
              <a:t>LOOKING  FORWARD</a:t>
            </a:r>
          </a:p>
        </p:txBody>
      </p:sp>
    </p:spTree>
    <p:extLst>
      <p:ext uri="{BB962C8B-B14F-4D97-AF65-F5344CB8AC3E}">
        <p14:creationId xmlns:p14="http://schemas.microsoft.com/office/powerpoint/2010/main" val="300241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onu.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7075"/>
            <a:ext cx="12192000" cy="4018042"/>
          </a:xfrm>
          <a:prstGeom prst="rect">
            <a:avLst/>
          </a:prstGeom>
        </p:spPr>
      </p:pic>
      <p:sp>
        <p:nvSpPr>
          <p:cNvPr id="3" name="Titolo 1">
            <a:extLst>
              <a:ext uri="{FF2B5EF4-FFF2-40B4-BE49-F238E27FC236}">
                <a16:creationId xmlns:a16="http://schemas.microsoft.com/office/drawing/2014/main" id="{3D638ACE-163E-40EB-A458-E794C67EA2A6}"/>
              </a:ext>
            </a:extLst>
          </p:cNvPr>
          <p:cNvSpPr>
            <a:spLocks noGrp="1"/>
          </p:cNvSpPr>
          <p:nvPr/>
        </p:nvSpPr>
        <p:spPr>
          <a:xfrm>
            <a:off x="156751" y="-58411"/>
            <a:ext cx="11878940" cy="1357725"/>
          </a:xfrm>
          <a:prstGeom prst="rect">
            <a:avLst/>
          </a:prstGeom>
          <a:effectLst/>
        </p:spPr>
        <p:txBody>
          <a:bodyPr vert="horz" lIns="91440" tIns="45720" rIns="91440" bIns="0" rtlCol="0" anchor="b">
            <a:noAutofit/>
            <a:scene3d>
              <a:camera prst="orthographicFront"/>
              <a:lightRig rig="soft" dir="t">
                <a:rot lat="0" lon="0" rev="10800000"/>
              </a:lightRig>
            </a:scene3d>
            <a:sp3d>
              <a:bevelT w="27940" h="12700"/>
              <a:contourClr>
                <a:srgbClr val="DDDDDD"/>
              </a:contourClr>
            </a:sp3d>
          </a:bodyPr>
          <a:lstStyle>
            <a:lvl1pPr algn="l" defTabSz="914400" rtl="0" eaLnBrk="1" latinLnBrk="0" hangingPunct="1">
              <a:lnSpc>
                <a:spcPct val="90000"/>
              </a:lnSpc>
              <a:spcBef>
                <a:spcPct val="0"/>
              </a:spcBef>
              <a:buNone/>
              <a:defRPr lang="en-IN" sz="4300" b="1" kern="1200">
                <a:solidFill>
                  <a:schemeClr val="accent1"/>
                </a:solidFill>
                <a:latin typeface="+mj-lt"/>
                <a:ea typeface="+mj-ea"/>
                <a:cs typeface="+mj-cs"/>
              </a:defRPr>
            </a:lvl1pPr>
          </a:lstStyle>
          <a:p>
            <a:pPr algn="ctr">
              <a:lnSpc>
                <a:spcPct val="70000"/>
              </a:lnSpc>
            </a:pPr>
            <a:r>
              <a:rPr lang="it-IT" sz="8500" spc="150" dirty="0">
                <a:ln w="11430"/>
                <a:solidFill>
                  <a:schemeClr val="accent5">
                    <a:lumMod val="75000"/>
                  </a:schemeClr>
                </a:solidFill>
                <a:latin typeface="+mn-lt"/>
              </a:rPr>
              <a:t>LOOKING  FORWARD</a:t>
            </a:r>
          </a:p>
        </p:txBody>
      </p:sp>
      <p:sp>
        <p:nvSpPr>
          <p:cNvPr id="4" name="Segnaposto contenuto 2"/>
          <p:cNvSpPr txBox="1">
            <a:spLocks/>
          </p:cNvSpPr>
          <p:nvPr/>
        </p:nvSpPr>
        <p:spPr>
          <a:xfrm>
            <a:off x="0" y="1270573"/>
            <a:ext cx="12192000" cy="8981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60000"/>
              </a:lnSpc>
              <a:buNone/>
            </a:pPr>
            <a:r>
              <a:rPr lang="it-IT" sz="3500" b="1" spc="50" dirty="0">
                <a:ln w="13500">
                  <a:solidFill>
                    <a:schemeClr val="accent1">
                      <a:shade val="2500"/>
                      <a:alpha val="6500"/>
                    </a:schemeClr>
                  </a:solidFill>
                  <a:prstDash val="solid"/>
                </a:ln>
                <a:solidFill>
                  <a:srgbClr val="ED7D31">
                    <a:alpha val="95000"/>
                  </a:srgbClr>
                </a:solidFill>
                <a:effectLst>
                  <a:outerShdw blurRad="50800" dist="38100" dir="2700000" algn="tl" rotWithShape="0">
                    <a:prstClr val="black">
                      <a:alpha val="40000"/>
                    </a:prstClr>
                  </a:outerShdw>
                </a:effectLst>
              </a:rPr>
              <a:t>Social work </a:t>
            </a:r>
            <a:r>
              <a:rPr lang="it-IT" sz="3500" b="1" spc="50" dirty="0" err="1">
                <a:ln w="13500">
                  <a:solidFill>
                    <a:schemeClr val="accent1">
                      <a:shade val="2500"/>
                      <a:alpha val="6500"/>
                    </a:schemeClr>
                  </a:solidFill>
                  <a:prstDash val="solid"/>
                </a:ln>
                <a:solidFill>
                  <a:srgbClr val="ED7D31">
                    <a:alpha val="95000"/>
                  </a:srgbClr>
                </a:solidFill>
                <a:effectLst>
                  <a:outerShdw blurRad="50800" dist="38100" dir="2700000" algn="tl" rotWithShape="0">
                    <a:prstClr val="black">
                      <a:alpha val="40000"/>
                    </a:prstClr>
                  </a:outerShdw>
                </a:effectLst>
              </a:rPr>
              <a:t>education</a:t>
            </a:r>
            <a:r>
              <a:rPr lang="it-IT" sz="3500" b="1" spc="50" dirty="0">
                <a:ln w="13500">
                  <a:solidFill>
                    <a:schemeClr val="accent1">
                      <a:shade val="2500"/>
                      <a:alpha val="6500"/>
                    </a:schemeClr>
                  </a:solidFill>
                  <a:prstDash val="solid"/>
                </a:ln>
                <a:solidFill>
                  <a:srgbClr val="ED7D31">
                    <a:alpha val="95000"/>
                  </a:srgbClr>
                </a:solidFill>
                <a:effectLst>
                  <a:outerShdw blurRad="50800" dist="38100" dir="2700000" algn="tl" rotWithShape="0">
                    <a:prstClr val="black">
                      <a:alpha val="40000"/>
                    </a:prstClr>
                  </a:outerShdw>
                </a:effectLst>
              </a:rPr>
              <a:t> and </a:t>
            </a:r>
            <a:r>
              <a:rPr lang="it-IT" sz="3500" b="1" spc="50" dirty="0" err="1">
                <a:ln w="13500">
                  <a:solidFill>
                    <a:schemeClr val="accent1">
                      <a:shade val="2500"/>
                      <a:alpha val="6500"/>
                    </a:schemeClr>
                  </a:solidFill>
                  <a:prstDash val="solid"/>
                </a:ln>
                <a:solidFill>
                  <a:srgbClr val="ED7D31">
                    <a:alpha val="95000"/>
                  </a:srgbClr>
                </a:solidFill>
                <a:effectLst>
                  <a:outerShdw blurRad="50800" dist="38100" dir="2700000" algn="tl" rotWithShape="0">
                    <a:prstClr val="black">
                      <a:alpha val="40000"/>
                    </a:prstClr>
                  </a:outerShdw>
                </a:effectLst>
              </a:rPr>
              <a:t>Sustainable</a:t>
            </a:r>
            <a:r>
              <a:rPr lang="it-IT" sz="3500" b="1" spc="50" dirty="0">
                <a:ln w="13500">
                  <a:solidFill>
                    <a:schemeClr val="accent1">
                      <a:shade val="2500"/>
                      <a:alpha val="6500"/>
                    </a:schemeClr>
                  </a:solidFill>
                  <a:prstDash val="solid"/>
                </a:ln>
                <a:solidFill>
                  <a:srgbClr val="ED7D31">
                    <a:alpha val="95000"/>
                  </a:srgbClr>
                </a:solidFill>
                <a:effectLst>
                  <a:outerShdw blurRad="50800" dist="38100" dir="2700000" algn="tl" rotWithShape="0">
                    <a:prstClr val="black">
                      <a:alpha val="40000"/>
                    </a:prstClr>
                  </a:outerShdw>
                </a:effectLst>
              </a:rPr>
              <a:t> Development </a:t>
            </a:r>
            <a:r>
              <a:rPr lang="it-IT" sz="3500" b="1" spc="50" dirty="0" err="1">
                <a:ln w="13500">
                  <a:solidFill>
                    <a:schemeClr val="accent1">
                      <a:shade val="2500"/>
                      <a:alpha val="6500"/>
                    </a:schemeClr>
                  </a:solidFill>
                  <a:prstDash val="solid"/>
                </a:ln>
                <a:solidFill>
                  <a:srgbClr val="ED7D31">
                    <a:alpha val="95000"/>
                  </a:srgbClr>
                </a:solidFill>
                <a:effectLst>
                  <a:outerShdw blurRad="50800" dist="38100" dir="2700000" algn="tl" rotWithShape="0">
                    <a:prstClr val="black">
                      <a:alpha val="40000"/>
                    </a:prstClr>
                  </a:outerShdw>
                </a:effectLst>
              </a:rPr>
              <a:t>Goals</a:t>
            </a:r>
            <a:endParaRPr lang="it-IT" sz="3500" b="1" spc="50" dirty="0">
              <a:ln w="13500">
                <a:solidFill>
                  <a:schemeClr val="accent1">
                    <a:shade val="2500"/>
                    <a:alpha val="6500"/>
                  </a:schemeClr>
                </a:solidFill>
                <a:prstDash val="solid"/>
              </a:ln>
              <a:solidFill>
                <a:srgbClr val="ED7D31">
                  <a:alpha val="95000"/>
                </a:srgbClr>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14626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638ACE-163E-40EB-A458-E794C67EA2A6}"/>
              </a:ext>
            </a:extLst>
          </p:cNvPr>
          <p:cNvSpPr>
            <a:spLocks noGrp="1"/>
          </p:cNvSpPr>
          <p:nvPr/>
        </p:nvSpPr>
        <p:spPr>
          <a:xfrm>
            <a:off x="156751" y="-58411"/>
            <a:ext cx="11878940" cy="1357725"/>
          </a:xfrm>
          <a:prstGeom prst="rect">
            <a:avLst/>
          </a:prstGeom>
          <a:effectLst/>
        </p:spPr>
        <p:txBody>
          <a:bodyPr vert="horz" lIns="91440" tIns="45720" rIns="91440" bIns="0" rtlCol="0" anchor="b">
            <a:noAutofit/>
            <a:scene3d>
              <a:camera prst="orthographicFront"/>
              <a:lightRig rig="soft" dir="t">
                <a:rot lat="0" lon="0" rev="10800000"/>
              </a:lightRig>
            </a:scene3d>
            <a:sp3d>
              <a:bevelT w="27940" h="12700"/>
              <a:contourClr>
                <a:srgbClr val="DDDDDD"/>
              </a:contourClr>
            </a:sp3d>
          </a:bodyPr>
          <a:lstStyle>
            <a:lvl1pPr algn="l" defTabSz="914400" rtl="0" eaLnBrk="1" latinLnBrk="0" hangingPunct="1">
              <a:lnSpc>
                <a:spcPct val="90000"/>
              </a:lnSpc>
              <a:spcBef>
                <a:spcPct val="0"/>
              </a:spcBef>
              <a:buNone/>
              <a:defRPr lang="en-IN" sz="4300" b="1" kern="1200">
                <a:solidFill>
                  <a:schemeClr val="accent1"/>
                </a:solidFill>
                <a:latin typeface="+mj-lt"/>
                <a:ea typeface="+mj-ea"/>
                <a:cs typeface="+mj-cs"/>
              </a:defRPr>
            </a:lvl1pPr>
          </a:lstStyle>
          <a:p>
            <a:pPr algn="ctr">
              <a:lnSpc>
                <a:spcPct val="70000"/>
              </a:lnSpc>
            </a:pPr>
            <a:r>
              <a:rPr lang="it-IT" sz="8500" spc="-150" dirty="0" err="1">
                <a:ln w="11430"/>
                <a:solidFill>
                  <a:schemeClr val="accent2"/>
                </a:solidFill>
                <a:latin typeface="Calibri"/>
                <a:cs typeface="Calibri"/>
              </a:rPr>
              <a:t>Thanks</a:t>
            </a:r>
            <a:r>
              <a:rPr lang="it-IT" sz="8500" spc="-150" dirty="0">
                <a:ln w="11430"/>
                <a:solidFill>
                  <a:schemeClr val="accent2"/>
                </a:solidFill>
                <a:latin typeface="Calibri"/>
                <a:cs typeface="Calibri"/>
              </a:rPr>
              <a:t> for </a:t>
            </a:r>
            <a:r>
              <a:rPr lang="it-IT" sz="8500" spc="-150" dirty="0" err="1">
                <a:ln w="11430"/>
                <a:solidFill>
                  <a:schemeClr val="accent2"/>
                </a:solidFill>
                <a:latin typeface="Calibri"/>
                <a:cs typeface="Calibri"/>
              </a:rPr>
              <a:t>your</a:t>
            </a:r>
            <a:r>
              <a:rPr lang="it-IT" sz="8500" spc="-150" dirty="0">
                <a:ln w="11430"/>
                <a:solidFill>
                  <a:schemeClr val="accent2"/>
                </a:solidFill>
                <a:latin typeface="Calibri"/>
                <a:cs typeface="Calibri"/>
              </a:rPr>
              <a:t> </a:t>
            </a:r>
            <a:r>
              <a:rPr lang="it-IT" sz="8500" spc="-150" dirty="0" err="1">
                <a:ln w="11430"/>
                <a:solidFill>
                  <a:schemeClr val="accent2"/>
                </a:solidFill>
                <a:latin typeface="Calibri"/>
                <a:cs typeface="Calibri"/>
              </a:rPr>
              <a:t>attention</a:t>
            </a:r>
            <a:endParaRPr lang="it-IT" sz="8500" spc="-150" dirty="0">
              <a:ln w="11430"/>
              <a:solidFill>
                <a:schemeClr val="accent2"/>
              </a:solidFill>
              <a:latin typeface="Calibri"/>
              <a:cs typeface="Calibri"/>
            </a:endParaRPr>
          </a:p>
        </p:txBody>
      </p:sp>
      <p:pic>
        <p:nvPicPr>
          <p:cNvPr id="3" name="Immagine 2" descr="thank you.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9771" y="1209779"/>
            <a:ext cx="7190152" cy="4732360"/>
          </a:xfrm>
          <a:prstGeom prst="rect">
            <a:avLst/>
          </a:prstGeom>
        </p:spPr>
      </p:pic>
    </p:spTree>
    <p:extLst>
      <p:ext uri="{BB962C8B-B14F-4D97-AF65-F5344CB8AC3E}">
        <p14:creationId xmlns:p14="http://schemas.microsoft.com/office/powerpoint/2010/main" val="390645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5D8AA4-0B87-42B8-97AF-B29B96F6493F}"/>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18C28996-AC92-4393-835B-CFB2038BD6D1}"/>
              </a:ext>
            </a:extLst>
          </p:cNvPr>
          <p:cNvPicPr>
            <a:picLocks noChangeAspect="1"/>
          </p:cNvPicPr>
          <p:nvPr/>
        </p:nvPicPr>
        <p:blipFill>
          <a:blip r:embed="rId3"/>
          <a:stretch>
            <a:fillRect/>
          </a:stretch>
        </p:blipFill>
        <p:spPr>
          <a:xfrm>
            <a:off x="4185087" y="1790371"/>
            <a:ext cx="3582057" cy="3582057"/>
          </a:xfrm>
          <a:prstGeom prst="rect">
            <a:avLst/>
          </a:prstGeom>
        </p:spPr>
      </p:pic>
    </p:spTree>
    <p:extLst>
      <p:ext uri="{BB962C8B-B14F-4D97-AF65-F5344CB8AC3E}">
        <p14:creationId xmlns:p14="http://schemas.microsoft.com/office/powerpoint/2010/main" val="3017735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ABE11BF-33A5-4653-A144-CCCBACF58C30}"/>
              </a:ext>
            </a:extLst>
          </p:cNvPr>
          <p:cNvSpPr txBox="1">
            <a:spLocks/>
          </p:cNvSpPr>
          <p:nvPr/>
        </p:nvSpPr>
        <p:spPr>
          <a:xfrm>
            <a:off x="518678" y="321120"/>
            <a:ext cx="8333222" cy="1270074"/>
          </a:xfrm>
          <a:prstGeom prst="rect">
            <a:avLst/>
          </a:prstGeom>
        </p:spPr>
        <p:txBody>
          <a:bodyPr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70000"/>
              </a:lnSpc>
            </a:pPr>
            <a:r>
              <a:rPr lang="es-ES_tradnl" sz="4800" b="1" dirty="0">
                <a:solidFill>
                  <a:srgbClr val="203864"/>
                </a:solidFill>
                <a:latin typeface="Calibri"/>
                <a:cs typeface="Calibri"/>
              </a:rPr>
              <a:t>1</a:t>
            </a:r>
            <a:r>
              <a:rPr lang="es-ES_tradnl" sz="4800" b="1" baseline="30000" dirty="0">
                <a:solidFill>
                  <a:srgbClr val="203864"/>
                </a:solidFill>
                <a:latin typeface="Calibri"/>
                <a:cs typeface="Calibri"/>
              </a:rPr>
              <a:t>st</a:t>
            </a:r>
            <a:r>
              <a:rPr lang="es-ES_tradnl" sz="4800" b="1" dirty="0">
                <a:solidFill>
                  <a:srgbClr val="203864"/>
                </a:solidFill>
                <a:latin typeface="Calibri"/>
                <a:cs typeface="Calibri"/>
              </a:rPr>
              <a:t> International </a:t>
            </a:r>
            <a:r>
              <a:rPr lang="es-ES_tradnl" sz="4800" b="1" dirty="0" err="1">
                <a:solidFill>
                  <a:srgbClr val="203864"/>
                </a:solidFill>
                <a:latin typeface="Calibri"/>
                <a:cs typeface="Calibri"/>
              </a:rPr>
              <a:t>conference</a:t>
            </a:r>
            <a:r>
              <a:rPr lang="es-ES_tradnl" sz="4800" b="1" dirty="0">
                <a:solidFill>
                  <a:srgbClr val="203864"/>
                </a:solidFill>
                <a:latin typeface="Calibri"/>
                <a:cs typeface="Calibri"/>
              </a:rPr>
              <a:t> </a:t>
            </a:r>
            <a:br>
              <a:rPr lang="es-ES_tradnl" sz="4800" b="1" dirty="0">
                <a:solidFill>
                  <a:srgbClr val="203864"/>
                </a:solidFill>
                <a:latin typeface="Calibri"/>
                <a:cs typeface="Calibri"/>
              </a:rPr>
            </a:br>
            <a:r>
              <a:rPr lang="es-ES_tradnl" sz="4800" b="1" dirty="0">
                <a:solidFill>
                  <a:srgbClr val="203864"/>
                </a:solidFill>
                <a:latin typeface="Calibri"/>
                <a:cs typeface="Calibri"/>
              </a:rPr>
              <a:t>of social </a:t>
            </a:r>
            <a:r>
              <a:rPr lang="es-ES_tradnl" sz="4800" b="1" dirty="0" err="1">
                <a:solidFill>
                  <a:srgbClr val="203864"/>
                </a:solidFill>
                <a:latin typeface="Calibri"/>
                <a:cs typeface="Calibri"/>
              </a:rPr>
              <a:t>work</a:t>
            </a:r>
            <a:endParaRPr lang="it-IT" sz="4800" b="1" dirty="0">
              <a:solidFill>
                <a:srgbClr val="203864"/>
              </a:solidFill>
              <a:latin typeface="Calibri"/>
              <a:cs typeface="Calibri"/>
            </a:endParaRPr>
          </a:p>
        </p:txBody>
      </p:sp>
      <p:sp>
        <p:nvSpPr>
          <p:cNvPr id="5" name="Segnaposto contenuto 6">
            <a:extLst>
              <a:ext uri="{FF2B5EF4-FFF2-40B4-BE49-F238E27FC236}">
                <a16:creationId xmlns:a16="http://schemas.microsoft.com/office/drawing/2014/main" id="{2482DBEC-EE72-4155-ACC5-87E80C5606A9}"/>
              </a:ext>
            </a:extLst>
          </p:cNvPr>
          <p:cNvSpPr txBox="1">
            <a:spLocks/>
          </p:cNvSpPr>
          <p:nvPr/>
        </p:nvSpPr>
        <p:spPr>
          <a:xfrm>
            <a:off x="566149" y="3065196"/>
            <a:ext cx="5475288" cy="3555365"/>
          </a:xfrm>
          <a:prstGeom prst="rect">
            <a:avLst/>
          </a:prstGeom>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100" dirty="0">
                <a:solidFill>
                  <a:schemeClr val="accent1">
                    <a:lumMod val="75000"/>
                  </a:schemeClr>
                </a:solidFill>
                <a:cs typeface="Calibri"/>
              </a:rPr>
              <a:t>Governments’</a:t>
            </a:r>
            <a:r>
              <a:rPr lang="it-IT" sz="2100" dirty="0">
                <a:solidFill>
                  <a:schemeClr val="accent1">
                    <a:lumMod val="75000"/>
                  </a:schemeClr>
                </a:solidFill>
                <a:cs typeface="Calibri"/>
              </a:rPr>
              <a:t> </a:t>
            </a:r>
            <a:r>
              <a:rPr lang="en-GB" sz="2100" dirty="0">
                <a:solidFill>
                  <a:schemeClr val="accent1">
                    <a:lumMod val="75000"/>
                  </a:schemeClr>
                </a:solidFill>
                <a:cs typeface="Calibri"/>
              </a:rPr>
              <a:t>representatives</a:t>
            </a:r>
            <a:r>
              <a:rPr lang="it-IT" sz="2100" dirty="0">
                <a:solidFill>
                  <a:schemeClr val="accent1">
                    <a:lumMod val="75000"/>
                  </a:schemeClr>
                </a:solidFill>
                <a:cs typeface="Calibri"/>
              </a:rPr>
              <a:t> </a:t>
            </a:r>
            <a:r>
              <a:rPr lang="en-GB" sz="2100" dirty="0">
                <a:solidFill>
                  <a:schemeClr val="accent1">
                    <a:lumMod val="75000"/>
                  </a:schemeClr>
                </a:solidFill>
                <a:cs typeface="Calibri"/>
              </a:rPr>
              <a:t>of </a:t>
            </a:r>
            <a:br>
              <a:rPr lang="en-GB" sz="2100" dirty="0">
                <a:solidFill>
                  <a:schemeClr val="accent1">
                    <a:lumMod val="75000"/>
                  </a:schemeClr>
                </a:solidFill>
                <a:cs typeface="Calibri"/>
              </a:rPr>
            </a:br>
            <a:r>
              <a:rPr lang="en-GB" sz="2100" dirty="0">
                <a:solidFill>
                  <a:schemeClr val="accent1">
                    <a:lumMod val="75000"/>
                  </a:schemeClr>
                </a:solidFill>
                <a:cs typeface="Calibri"/>
              </a:rPr>
              <a:t>39 countries</a:t>
            </a:r>
          </a:p>
          <a:p>
            <a:r>
              <a:rPr lang="en-GB" sz="2100" dirty="0">
                <a:solidFill>
                  <a:schemeClr val="accent1">
                    <a:lumMod val="75000"/>
                  </a:schemeClr>
                </a:solidFill>
                <a:latin typeface="Calibri"/>
                <a:cs typeface="Calibri"/>
              </a:rPr>
              <a:t>2,421 individuals for 42 states</a:t>
            </a:r>
            <a:r>
              <a:rPr lang="it-IT" sz="2100" dirty="0">
                <a:solidFill>
                  <a:schemeClr val="accent1">
                    <a:lumMod val="75000"/>
                  </a:schemeClr>
                </a:solidFill>
                <a:latin typeface="Calibri"/>
                <a:cs typeface="Calibri"/>
              </a:rPr>
              <a:t> </a:t>
            </a:r>
            <a:endParaRPr lang="es-ES_tradnl" sz="2100" dirty="0">
              <a:solidFill>
                <a:schemeClr val="accent1">
                  <a:lumMod val="75000"/>
                </a:schemeClr>
              </a:solidFill>
              <a:latin typeface="Calibri"/>
              <a:cs typeface="Calibri"/>
            </a:endParaRPr>
          </a:p>
        </p:txBody>
      </p:sp>
      <p:sp>
        <p:nvSpPr>
          <p:cNvPr id="6" name="Segnaposto testo 8">
            <a:extLst>
              <a:ext uri="{FF2B5EF4-FFF2-40B4-BE49-F238E27FC236}">
                <a16:creationId xmlns:a16="http://schemas.microsoft.com/office/drawing/2014/main" id="{53469036-D1FB-4164-96AE-B6D8CECCFC96}"/>
              </a:ext>
            </a:extLst>
          </p:cNvPr>
          <p:cNvSpPr txBox="1">
            <a:spLocks/>
          </p:cNvSpPr>
          <p:nvPr/>
        </p:nvSpPr>
        <p:spPr>
          <a:xfrm>
            <a:off x="553322" y="1600251"/>
            <a:ext cx="5127042" cy="812749"/>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_tradnl" sz="3600" b="1" dirty="0">
                <a:solidFill>
                  <a:schemeClr val="accent2">
                    <a:lumMod val="75000"/>
                  </a:schemeClr>
                </a:solidFill>
                <a:latin typeface="Calibri"/>
                <a:cs typeface="Calibri"/>
              </a:rPr>
              <a:t>Paris  8/13 </a:t>
            </a:r>
            <a:r>
              <a:rPr lang="es-ES_tradnl" sz="3600" b="1" dirty="0" err="1">
                <a:solidFill>
                  <a:schemeClr val="accent2">
                    <a:lumMod val="75000"/>
                  </a:schemeClr>
                </a:solidFill>
                <a:latin typeface="Calibri"/>
                <a:cs typeface="Calibri"/>
              </a:rPr>
              <a:t>July</a:t>
            </a:r>
            <a:r>
              <a:rPr lang="es-ES_tradnl" sz="3600" b="1" dirty="0">
                <a:solidFill>
                  <a:schemeClr val="accent2">
                    <a:lumMod val="75000"/>
                  </a:schemeClr>
                </a:solidFill>
                <a:latin typeface="Calibri"/>
                <a:cs typeface="Calibri"/>
              </a:rPr>
              <a:t> 1928 </a:t>
            </a:r>
            <a:endParaRPr lang="it-IT" sz="3600" b="1" dirty="0">
              <a:solidFill>
                <a:schemeClr val="accent2">
                  <a:lumMod val="75000"/>
                </a:schemeClr>
              </a:solidFill>
              <a:latin typeface="Calibri"/>
              <a:cs typeface="Calibri"/>
            </a:endParaRPr>
          </a:p>
        </p:txBody>
      </p:sp>
      <p:pic>
        <p:nvPicPr>
          <p:cNvPr id="7" name="Immagine 6" descr="slide 1 _.png"/>
          <p:cNvPicPr>
            <a:picLocks noChangeAspect="1"/>
          </p:cNvPicPr>
          <p:nvPr/>
        </p:nvPicPr>
        <p:blipFill>
          <a:blip r:embed="rId2">
            <a:alphaModFix amt="88000"/>
            <a:extLst>
              <a:ext uri="{28A0092B-C50C-407E-A947-70E740481C1C}">
                <a14:useLocalDpi xmlns:a14="http://schemas.microsoft.com/office/drawing/2010/main" val="0"/>
              </a:ext>
            </a:extLst>
          </a:blip>
          <a:stretch>
            <a:fillRect/>
          </a:stretch>
        </p:blipFill>
        <p:spPr>
          <a:xfrm>
            <a:off x="5204663" y="1415589"/>
            <a:ext cx="3308752" cy="4157482"/>
          </a:xfrm>
          <a:prstGeom prst="rect">
            <a:avLst/>
          </a:prstGeom>
        </p:spPr>
      </p:pic>
      <p:pic>
        <p:nvPicPr>
          <p:cNvPr id="8" name="Segnaposto immagine 12">
            <a:extLst>
              <a:ext uri="{FF2B5EF4-FFF2-40B4-BE49-F238E27FC236}">
                <a16:creationId xmlns:a16="http://schemas.microsoft.com/office/drawing/2014/main" id="{066FE296-3466-420F-AD6C-D3A37B973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0" y="23426"/>
            <a:ext cx="5588000" cy="5758000"/>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p:spPr>
      </p:pic>
      <p:sp>
        <p:nvSpPr>
          <p:cNvPr id="10" name="Triangolo rettangolo 9"/>
          <p:cNvSpPr/>
          <p:nvPr/>
        </p:nvSpPr>
        <p:spPr>
          <a:xfrm rot="5400000">
            <a:off x="37970" y="-37972"/>
            <a:ext cx="778421" cy="854365"/>
          </a:xfrm>
          <a:prstGeom prst="r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accent1">
                  <a:lumMod val="50000"/>
                </a:schemeClr>
              </a:solidFill>
            </a:endParaRPr>
          </a:p>
        </p:txBody>
      </p:sp>
    </p:spTree>
    <p:extLst>
      <p:ext uri="{BB962C8B-B14F-4D97-AF65-F5344CB8AC3E}">
        <p14:creationId xmlns:p14="http://schemas.microsoft.com/office/powerpoint/2010/main" val="100294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Hockenstad-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5" y="822813"/>
            <a:ext cx="5437910" cy="5989007"/>
          </a:xfrm>
          <a:prstGeom prst="rect">
            <a:avLst/>
          </a:prstGeom>
        </p:spPr>
      </p:pic>
      <p:sp>
        <p:nvSpPr>
          <p:cNvPr id="5" name="Titolo 3">
            <a:extLst>
              <a:ext uri="{FF2B5EF4-FFF2-40B4-BE49-F238E27FC236}">
                <a16:creationId xmlns:a16="http://schemas.microsoft.com/office/drawing/2014/main" id="{1ABE11BF-33A5-4653-A144-CCCBACF58C30}"/>
              </a:ext>
            </a:extLst>
          </p:cNvPr>
          <p:cNvSpPr txBox="1">
            <a:spLocks/>
          </p:cNvSpPr>
          <p:nvPr/>
        </p:nvSpPr>
        <p:spPr>
          <a:xfrm>
            <a:off x="518678" y="321120"/>
            <a:ext cx="12850958" cy="1270074"/>
          </a:xfrm>
          <a:prstGeom prst="rect">
            <a:avLst/>
          </a:prstGeom>
        </p:spPr>
        <p:txBody>
          <a:bodyPr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70000"/>
              </a:lnSpc>
            </a:pPr>
            <a:r>
              <a:rPr lang="es-ES_tradnl" sz="4800" b="1" dirty="0">
                <a:solidFill>
                  <a:srgbClr val="203864"/>
                </a:solidFill>
                <a:latin typeface="Calibri"/>
                <a:cs typeface="Calibri"/>
              </a:rPr>
              <a:t>1</a:t>
            </a:r>
            <a:r>
              <a:rPr lang="es-ES_tradnl" sz="4800" b="1" baseline="30000" dirty="0">
                <a:solidFill>
                  <a:srgbClr val="203864"/>
                </a:solidFill>
                <a:latin typeface="Calibri"/>
                <a:cs typeface="Calibri"/>
              </a:rPr>
              <a:t>st</a:t>
            </a:r>
            <a:r>
              <a:rPr lang="es-ES_tradnl" sz="4800" b="1" dirty="0">
                <a:solidFill>
                  <a:srgbClr val="203864"/>
                </a:solidFill>
                <a:latin typeface="Calibri"/>
                <a:cs typeface="Calibri"/>
              </a:rPr>
              <a:t> International </a:t>
            </a:r>
            <a:r>
              <a:rPr lang="es-ES_tradnl" sz="4800" b="1" dirty="0" err="1">
                <a:solidFill>
                  <a:srgbClr val="203864"/>
                </a:solidFill>
                <a:latin typeface="Calibri"/>
                <a:cs typeface="Calibri"/>
              </a:rPr>
              <a:t>conference</a:t>
            </a:r>
            <a:r>
              <a:rPr lang="es-ES_tradnl" sz="4800" b="1" dirty="0">
                <a:solidFill>
                  <a:srgbClr val="203864"/>
                </a:solidFill>
                <a:latin typeface="Calibri"/>
                <a:cs typeface="Calibri"/>
              </a:rPr>
              <a:t> </a:t>
            </a:r>
            <a:br>
              <a:rPr lang="es-ES_tradnl" sz="4800" b="1" dirty="0">
                <a:solidFill>
                  <a:srgbClr val="203864"/>
                </a:solidFill>
                <a:latin typeface="Calibri"/>
                <a:cs typeface="Calibri"/>
              </a:rPr>
            </a:br>
            <a:r>
              <a:rPr lang="es-ES_tradnl" sz="4800" b="1" dirty="0">
                <a:solidFill>
                  <a:srgbClr val="203864"/>
                </a:solidFill>
                <a:latin typeface="Calibri"/>
                <a:cs typeface="Calibri"/>
              </a:rPr>
              <a:t>of social </a:t>
            </a:r>
            <a:r>
              <a:rPr lang="es-ES_tradnl" sz="4800" b="1" dirty="0" err="1">
                <a:solidFill>
                  <a:srgbClr val="203864"/>
                </a:solidFill>
                <a:latin typeface="Calibri"/>
                <a:cs typeface="Calibri"/>
              </a:rPr>
              <a:t>work</a:t>
            </a:r>
            <a:r>
              <a:rPr lang="it-IT" sz="4800" b="1" dirty="0">
                <a:solidFill>
                  <a:srgbClr val="203864"/>
                </a:solidFill>
                <a:latin typeface="Calibri"/>
                <a:cs typeface="Calibri"/>
              </a:rPr>
              <a:t>   </a:t>
            </a:r>
          </a:p>
        </p:txBody>
      </p:sp>
      <p:sp>
        <p:nvSpPr>
          <p:cNvPr id="8" name="Triangolo rettangolo 7"/>
          <p:cNvSpPr/>
          <p:nvPr/>
        </p:nvSpPr>
        <p:spPr>
          <a:xfrm rot="5400000">
            <a:off x="37970" y="-37972"/>
            <a:ext cx="778421" cy="854365"/>
          </a:xfrm>
          <a:prstGeom prst="r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accent1">
                  <a:lumMod val="50000"/>
                </a:schemeClr>
              </a:solidFill>
            </a:endParaRPr>
          </a:p>
        </p:txBody>
      </p:sp>
      <p:sp>
        <p:nvSpPr>
          <p:cNvPr id="9" name="Segnaposto contenuto 6">
            <a:extLst>
              <a:ext uri="{FF2B5EF4-FFF2-40B4-BE49-F238E27FC236}">
                <a16:creationId xmlns:a16="http://schemas.microsoft.com/office/drawing/2014/main" id="{2482DBEC-EE72-4155-ACC5-87E80C5606A9}"/>
              </a:ext>
            </a:extLst>
          </p:cNvPr>
          <p:cNvSpPr txBox="1">
            <a:spLocks/>
          </p:cNvSpPr>
          <p:nvPr/>
        </p:nvSpPr>
        <p:spPr>
          <a:xfrm>
            <a:off x="4935367" y="1847274"/>
            <a:ext cx="7215108" cy="3761734"/>
          </a:xfrm>
          <a:prstGeom prst="rect">
            <a:avLst/>
          </a:prstGeom>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u="sng" dirty="0">
                <a:solidFill>
                  <a:schemeClr val="accent1">
                    <a:lumMod val="75000"/>
                  </a:schemeClr>
                </a:solidFill>
              </a:rPr>
              <a:t>During the conference were established:</a:t>
            </a:r>
          </a:p>
          <a:p>
            <a:pPr marL="0" indent="0">
              <a:lnSpc>
                <a:spcPct val="50000"/>
              </a:lnSpc>
              <a:buNone/>
            </a:pPr>
            <a:endParaRPr lang="en-GB" dirty="0">
              <a:solidFill>
                <a:schemeClr val="accent1">
                  <a:lumMod val="75000"/>
                </a:schemeClr>
              </a:solidFill>
              <a:latin typeface="Calibri"/>
              <a:cs typeface="Calibri"/>
            </a:endParaRPr>
          </a:p>
          <a:p>
            <a:r>
              <a:rPr lang="en-GB" sz="2400" dirty="0">
                <a:solidFill>
                  <a:schemeClr val="accent1">
                    <a:lumMod val="75000"/>
                  </a:schemeClr>
                </a:solidFill>
              </a:rPr>
              <a:t>Committee of Social Work Schools </a:t>
            </a:r>
            <a:br>
              <a:rPr lang="en-GB" sz="2400" dirty="0">
                <a:solidFill>
                  <a:schemeClr val="accent1">
                    <a:lumMod val="75000"/>
                  </a:schemeClr>
                </a:solidFill>
              </a:rPr>
            </a:br>
            <a:r>
              <a:rPr lang="en-GB" sz="2400" i="1" dirty="0">
                <a:solidFill>
                  <a:schemeClr val="accent1">
                    <a:lumMod val="75000"/>
                  </a:schemeClr>
                </a:solidFill>
              </a:rPr>
              <a:t>(now IASSW) </a:t>
            </a:r>
          </a:p>
          <a:p>
            <a:r>
              <a:rPr lang="en-GB" sz="2400" dirty="0">
                <a:solidFill>
                  <a:schemeClr val="accent1">
                    <a:lumMod val="75000"/>
                  </a:schemeClr>
                </a:solidFill>
              </a:rPr>
              <a:t>International Council of Social Welfare </a:t>
            </a:r>
            <a:br>
              <a:rPr lang="en-GB" sz="2400" dirty="0">
                <a:solidFill>
                  <a:schemeClr val="accent1">
                    <a:lumMod val="75000"/>
                  </a:schemeClr>
                </a:solidFill>
              </a:rPr>
            </a:br>
            <a:r>
              <a:rPr lang="en-GB" sz="2400" i="1" dirty="0">
                <a:solidFill>
                  <a:schemeClr val="accent1">
                    <a:lumMod val="75000"/>
                  </a:schemeClr>
                </a:solidFill>
              </a:rPr>
              <a:t>(ICSW)</a:t>
            </a:r>
          </a:p>
          <a:p>
            <a:r>
              <a:rPr lang="en-GB" sz="2400" dirty="0">
                <a:solidFill>
                  <a:schemeClr val="accent1">
                    <a:lumMod val="75000"/>
                  </a:schemeClr>
                </a:solidFill>
              </a:rPr>
              <a:t>International </a:t>
            </a:r>
            <a:r>
              <a:rPr lang="en-GB" sz="2400">
                <a:solidFill>
                  <a:schemeClr val="accent1">
                    <a:lumMod val="75000"/>
                  </a:schemeClr>
                </a:solidFill>
              </a:rPr>
              <a:t>Permanent Secretariat </a:t>
            </a:r>
            <a:br>
              <a:rPr lang="en-GB" sz="2400" dirty="0">
                <a:solidFill>
                  <a:schemeClr val="accent1">
                    <a:lumMod val="75000"/>
                  </a:schemeClr>
                </a:solidFill>
              </a:rPr>
            </a:br>
            <a:r>
              <a:rPr lang="en-GB" sz="2400" dirty="0">
                <a:solidFill>
                  <a:schemeClr val="accent1">
                    <a:lumMod val="75000"/>
                  </a:schemeClr>
                </a:solidFill>
              </a:rPr>
              <a:t>of Social Workers  </a:t>
            </a:r>
            <a:r>
              <a:rPr lang="en-GB" sz="2400" i="1" dirty="0">
                <a:solidFill>
                  <a:schemeClr val="accent1">
                    <a:lumMod val="75000"/>
                  </a:schemeClr>
                </a:solidFill>
                <a:latin typeface="Calibri"/>
                <a:cs typeface="Calibri"/>
              </a:rPr>
              <a:t>(now IFSW)</a:t>
            </a:r>
            <a:r>
              <a:rPr lang="it-IT" sz="2500" i="1" dirty="0">
                <a:solidFill>
                  <a:schemeClr val="accent1">
                    <a:lumMod val="75000"/>
                  </a:schemeClr>
                </a:solidFill>
                <a:latin typeface="Calibri"/>
                <a:cs typeface="Calibri"/>
              </a:rPr>
              <a:t> </a:t>
            </a:r>
            <a:endParaRPr lang="es-ES_tradnl" sz="2500" i="1" dirty="0">
              <a:solidFill>
                <a:schemeClr val="accent1">
                  <a:lumMod val="75000"/>
                </a:schemeClr>
              </a:solidFill>
              <a:latin typeface="Calibri"/>
              <a:cs typeface="Calibri"/>
            </a:endParaRPr>
          </a:p>
        </p:txBody>
      </p:sp>
      <p:pic>
        <p:nvPicPr>
          <p:cNvPr id="17" name="Immagine 16" descr="icsw_202x18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0441" y="3221182"/>
            <a:ext cx="1016002" cy="940554"/>
          </a:xfrm>
          <a:prstGeom prst="rect">
            <a:avLst/>
          </a:prstGeom>
        </p:spPr>
      </p:pic>
      <p:pic>
        <p:nvPicPr>
          <p:cNvPr id="18" name="Immagine 17" descr="ifsw-logo-new-e152931760429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3267" y="4375727"/>
            <a:ext cx="1382200" cy="981362"/>
          </a:xfrm>
          <a:prstGeom prst="rect">
            <a:avLst/>
          </a:prstGeom>
        </p:spPr>
      </p:pic>
      <p:pic>
        <p:nvPicPr>
          <p:cNvPr id="19" name="Immagine 18" descr="iassw-logo-smal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6586" y="2061514"/>
            <a:ext cx="1492135" cy="1055756"/>
          </a:xfrm>
          <a:prstGeom prst="rect">
            <a:avLst/>
          </a:prstGeom>
        </p:spPr>
      </p:pic>
    </p:spTree>
    <p:extLst>
      <p:ext uri="{BB962C8B-B14F-4D97-AF65-F5344CB8AC3E}">
        <p14:creationId xmlns:p14="http://schemas.microsoft.com/office/powerpoint/2010/main" val="176180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ABE11BF-33A5-4653-A144-CCCBACF58C30}"/>
              </a:ext>
            </a:extLst>
          </p:cNvPr>
          <p:cNvSpPr txBox="1">
            <a:spLocks/>
          </p:cNvSpPr>
          <p:nvPr/>
        </p:nvSpPr>
        <p:spPr>
          <a:xfrm>
            <a:off x="518678" y="344210"/>
            <a:ext cx="10276322" cy="1270074"/>
          </a:xfrm>
          <a:prstGeom prst="rect">
            <a:avLst/>
          </a:prstGeom>
        </p:spPr>
        <p:txBody>
          <a:bodyPr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70000"/>
              </a:lnSpc>
            </a:pPr>
            <a:r>
              <a:rPr lang="es-ES_tradnl" sz="4800" b="1" dirty="0">
                <a:solidFill>
                  <a:srgbClr val="203864"/>
                </a:solidFill>
                <a:latin typeface="Calibri"/>
                <a:cs typeface="Calibri"/>
              </a:rPr>
              <a:t>Formal </a:t>
            </a:r>
            <a:r>
              <a:rPr lang="es-ES_tradnl" sz="4800" b="1" dirty="0" err="1">
                <a:solidFill>
                  <a:srgbClr val="203864"/>
                </a:solidFill>
                <a:latin typeface="Calibri"/>
                <a:cs typeface="Calibri"/>
              </a:rPr>
              <a:t>constitution</a:t>
            </a:r>
            <a:r>
              <a:rPr lang="es-ES_tradnl" sz="4800" b="1" dirty="0">
                <a:solidFill>
                  <a:srgbClr val="203864"/>
                </a:solidFill>
                <a:latin typeface="Calibri"/>
                <a:cs typeface="Calibri"/>
              </a:rPr>
              <a:t> of </a:t>
            </a:r>
            <a:r>
              <a:rPr lang="es-ES_tradnl" sz="4800" b="1" dirty="0" err="1">
                <a:solidFill>
                  <a:srgbClr val="203864"/>
                </a:solidFill>
                <a:latin typeface="Calibri"/>
                <a:cs typeface="Calibri"/>
              </a:rPr>
              <a:t>the</a:t>
            </a:r>
            <a:r>
              <a:rPr lang="es-ES_tradnl" sz="4800" b="1" dirty="0">
                <a:solidFill>
                  <a:srgbClr val="203864"/>
                </a:solidFill>
                <a:latin typeface="Calibri"/>
                <a:cs typeface="Calibri"/>
              </a:rPr>
              <a:t> </a:t>
            </a:r>
            <a:r>
              <a:rPr lang="es-ES_tradnl" sz="4800" b="1" dirty="0" err="1">
                <a:solidFill>
                  <a:srgbClr val="203864"/>
                </a:solidFill>
                <a:latin typeface="Calibri"/>
                <a:cs typeface="Calibri"/>
              </a:rPr>
              <a:t>committee</a:t>
            </a:r>
            <a:endParaRPr lang="es-ES_tradnl" sz="4800" b="1" dirty="0">
              <a:solidFill>
                <a:srgbClr val="203864"/>
              </a:solidFill>
              <a:latin typeface="Calibri"/>
              <a:cs typeface="Calibri"/>
            </a:endParaRPr>
          </a:p>
          <a:p>
            <a:pPr algn="l">
              <a:lnSpc>
                <a:spcPct val="80000"/>
              </a:lnSpc>
            </a:pPr>
            <a:r>
              <a:rPr lang="es-ES_tradnl" sz="4800" b="1" dirty="0">
                <a:solidFill>
                  <a:srgbClr val="203864"/>
                </a:solidFill>
                <a:latin typeface="Calibri"/>
                <a:cs typeface="Calibri"/>
              </a:rPr>
              <a:t>ALICE SALOMON </a:t>
            </a:r>
            <a:r>
              <a:rPr lang="it-IT" sz="4800" b="1" dirty="0">
                <a:solidFill>
                  <a:srgbClr val="203864"/>
                </a:solidFill>
                <a:latin typeface="Calibri"/>
                <a:cs typeface="Calibri"/>
              </a:rPr>
              <a:t>-</a:t>
            </a:r>
            <a:r>
              <a:rPr lang="es-ES_tradnl" sz="4800" b="1" dirty="0">
                <a:solidFill>
                  <a:srgbClr val="203864"/>
                </a:solidFill>
                <a:latin typeface="Calibri"/>
                <a:cs typeface="Calibri"/>
              </a:rPr>
              <a:t> </a:t>
            </a:r>
            <a:r>
              <a:rPr lang="es-ES_tradnl" sz="4800" b="1" dirty="0" err="1">
                <a:solidFill>
                  <a:schemeClr val="accent2">
                    <a:lumMod val="75000"/>
                  </a:schemeClr>
                </a:solidFill>
                <a:latin typeface="Calibri"/>
                <a:cs typeface="Calibri"/>
              </a:rPr>
              <a:t>First</a:t>
            </a:r>
            <a:r>
              <a:rPr lang="es-ES_tradnl" sz="4800" b="1" dirty="0">
                <a:solidFill>
                  <a:schemeClr val="accent2">
                    <a:lumMod val="75000"/>
                  </a:schemeClr>
                </a:solidFill>
                <a:latin typeface="Calibri"/>
                <a:cs typeface="Calibri"/>
              </a:rPr>
              <a:t> </a:t>
            </a:r>
            <a:r>
              <a:rPr lang="es-ES_tradnl" sz="4800" b="1" dirty="0" err="1">
                <a:solidFill>
                  <a:schemeClr val="accent2">
                    <a:lumMod val="75000"/>
                  </a:schemeClr>
                </a:solidFill>
                <a:latin typeface="Calibri"/>
                <a:cs typeface="Calibri"/>
              </a:rPr>
              <a:t>President</a:t>
            </a:r>
            <a:endParaRPr lang="it-IT" sz="4800" b="1" dirty="0">
              <a:solidFill>
                <a:schemeClr val="accent2">
                  <a:lumMod val="75000"/>
                </a:schemeClr>
              </a:solidFill>
              <a:latin typeface="Calibri"/>
              <a:cs typeface="Calibri"/>
            </a:endParaRPr>
          </a:p>
        </p:txBody>
      </p:sp>
      <p:sp>
        <p:nvSpPr>
          <p:cNvPr id="5" name="Segnaposto contenuto 6">
            <a:extLst>
              <a:ext uri="{FF2B5EF4-FFF2-40B4-BE49-F238E27FC236}">
                <a16:creationId xmlns:a16="http://schemas.microsoft.com/office/drawing/2014/main" id="{2482DBEC-EE72-4155-ACC5-87E80C5606A9}"/>
              </a:ext>
            </a:extLst>
          </p:cNvPr>
          <p:cNvSpPr txBox="1">
            <a:spLocks/>
          </p:cNvSpPr>
          <p:nvPr/>
        </p:nvSpPr>
        <p:spPr>
          <a:xfrm>
            <a:off x="3694522" y="2256316"/>
            <a:ext cx="4167909" cy="4203954"/>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2100" dirty="0">
                <a:solidFill>
                  <a:srgbClr val="2F5597"/>
                </a:solidFill>
              </a:rPr>
              <a:t>“The object of the Committee </a:t>
            </a:r>
            <a:br>
              <a:rPr lang="en-GB" sz="2100" dirty="0">
                <a:solidFill>
                  <a:srgbClr val="2F5597"/>
                </a:solidFill>
              </a:rPr>
            </a:br>
            <a:r>
              <a:rPr lang="en-GB" sz="2100" dirty="0">
                <a:solidFill>
                  <a:srgbClr val="2F5597"/>
                </a:solidFill>
              </a:rPr>
              <a:t>of Schools of Social Work </a:t>
            </a:r>
            <a:br>
              <a:rPr lang="en-GB" sz="2100" dirty="0">
                <a:solidFill>
                  <a:srgbClr val="2F5597"/>
                </a:solidFill>
              </a:rPr>
            </a:br>
            <a:r>
              <a:rPr lang="en-GB" sz="2100" dirty="0">
                <a:solidFill>
                  <a:srgbClr val="2F5597"/>
                </a:solidFill>
              </a:rPr>
              <a:t>is to bring about an exchange </a:t>
            </a:r>
            <a:br>
              <a:rPr lang="en-GB" sz="2100" dirty="0">
                <a:solidFill>
                  <a:srgbClr val="2F5597"/>
                </a:solidFill>
              </a:rPr>
            </a:br>
            <a:r>
              <a:rPr lang="en-GB" sz="2100" dirty="0">
                <a:solidFill>
                  <a:srgbClr val="2F5597"/>
                </a:solidFill>
              </a:rPr>
              <a:t>of opinion and experience between schools of social work and to deal with all problems of international co-operation of these schools, </a:t>
            </a:r>
            <a:br>
              <a:rPr lang="en-GB" sz="2100" dirty="0">
                <a:solidFill>
                  <a:srgbClr val="2F5597"/>
                </a:solidFill>
              </a:rPr>
            </a:br>
            <a:r>
              <a:rPr lang="en-GB" sz="2100" dirty="0">
                <a:solidFill>
                  <a:srgbClr val="2F5597"/>
                </a:solidFill>
              </a:rPr>
              <a:t>such as the exchange</a:t>
            </a:r>
            <a:endParaRPr lang="es-ES_tradnl" sz="2100" dirty="0">
              <a:solidFill>
                <a:srgbClr val="2F5597"/>
              </a:solidFill>
            </a:endParaRPr>
          </a:p>
        </p:txBody>
      </p:sp>
      <p:sp>
        <p:nvSpPr>
          <p:cNvPr id="6" name="Segnaposto testo 8">
            <a:extLst>
              <a:ext uri="{FF2B5EF4-FFF2-40B4-BE49-F238E27FC236}">
                <a16:creationId xmlns:a16="http://schemas.microsoft.com/office/drawing/2014/main" id="{53469036-D1FB-4164-96AE-B6D8CECCFC96}"/>
              </a:ext>
            </a:extLst>
          </p:cNvPr>
          <p:cNvSpPr txBox="1">
            <a:spLocks/>
          </p:cNvSpPr>
          <p:nvPr/>
        </p:nvSpPr>
        <p:spPr>
          <a:xfrm>
            <a:off x="553322" y="1600251"/>
            <a:ext cx="5127042" cy="812749"/>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_tradnl" sz="3600" b="1" dirty="0" err="1">
                <a:solidFill>
                  <a:schemeClr val="accent2">
                    <a:lumMod val="75000"/>
                  </a:schemeClr>
                </a:solidFill>
                <a:latin typeface="Calibri"/>
                <a:cs typeface="Calibri"/>
              </a:rPr>
              <a:t>Berlin</a:t>
            </a:r>
            <a:r>
              <a:rPr lang="es-ES_tradnl" sz="3600" b="1" dirty="0">
                <a:solidFill>
                  <a:schemeClr val="accent2">
                    <a:lumMod val="75000"/>
                  </a:schemeClr>
                </a:solidFill>
                <a:latin typeface="Calibri"/>
                <a:cs typeface="Calibri"/>
              </a:rPr>
              <a:t> 1929 </a:t>
            </a:r>
            <a:endParaRPr lang="it-IT" sz="3600" b="1" dirty="0">
              <a:solidFill>
                <a:schemeClr val="accent2">
                  <a:lumMod val="75000"/>
                </a:schemeClr>
              </a:solidFill>
              <a:latin typeface="Calibri"/>
              <a:cs typeface="Calibri"/>
            </a:endParaRPr>
          </a:p>
        </p:txBody>
      </p:sp>
      <p:sp>
        <p:nvSpPr>
          <p:cNvPr id="7" name="Triangolo rettangolo 6"/>
          <p:cNvSpPr/>
          <p:nvPr/>
        </p:nvSpPr>
        <p:spPr>
          <a:xfrm rot="5400000">
            <a:off x="37970" y="-37972"/>
            <a:ext cx="778421" cy="854365"/>
          </a:xfrm>
          <a:prstGeom prst="r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accent1">
                  <a:lumMod val="50000"/>
                </a:schemeClr>
              </a:solidFill>
            </a:endParaRPr>
          </a:p>
        </p:txBody>
      </p:sp>
      <p:sp>
        <p:nvSpPr>
          <p:cNvPr id="11" name="Segnaposto contenuto 6">
            <a:extLst>
              <a:ext uri="{FF2B5EF4-FFF2-40B4-BE49-F238E27FC236}">
                <a16:creationId xmlns:a16="http://schemas.microsoft.com/office/drawing/2014/main" id="{2482DBEC-EE72-4155-ACC5-87E80C5606A9}"/>
              </a:ext>
            </a:extLst>
          </p:cNvPr>
          <p:cNvSpPr txBox="1">
            <a:spLocks/>
          </p:cNvSpPr>
          <p:nvPr/>
        </p:nvSpPr>
        <p:spPr>
          <a:xfrm>
            <a:off x="7966355" y="2256316"/>
            <a:ext cx="4167909" cy="3505444"/>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2100" dirty="0">
                <a:solidFill>
                  <a:srgbClr val="2F5597"/>
                </a:solidFill>
              </a:rPr>
              <a:t>of</a:t>
            </a:r>
            <a:r>
              <a:rPr lang="es-ES_tradnl" sz="2100" dirty="0">
                <a:solidFill>
                  <a:srgbClr val="2F5597"/>
                </a:solidFill>
              </a:rPr>
              <a:t> </a:t>
            </a:r>
            <a:r>
              <a:rPr lang="en-GB" sz="2100" dirty="0">
                <a:solidFill>
                  <a:srgbClr val="2F5597"/>
                </a:solidFill>
              </a:rPr>
              <a:t>teachers and students, </a:t>
            </a:r>
            <a:br>
              <a:rPr lang="es-ES_tradnl" sz="2100" dirty="0">
                <a:solidFill>
                  <a:srgbClr val="2F5597"/>
                </a:solidFill>
              </a:rPr>
            </a:br>
            <a:r>
              <a:rPr lang="en-GB" sz="2100" dirty="0">
                <a:solidFill>
                  <a:srgbClr val="2F5597"/>
                </a:solidFill>
              </a:rPr>
              <a:t>the organization of a centre </a:t>
            </a:r>
            <a:br>
              <a:rPr lang="en-GB" sz="2100" dirty="0">
                <a:solidFill>
                  <a:srgbClr val="2F5597"/>
                </a:solidFill>
              </a:rPr>
            </a:br>
            <a:r>
              <a:rPr lang="en-GB" sz="2100" dirty="0">
                <a:solidFill>
                  <a:srgbClr val="2F5597"/>
                </a:solidFill>
              </a:rPr>
              <a:t>of documentation and information, the formation of international</a:t>
            </a:r>
            <a:br>
              <a:rPr lang="en-GB" sz="2100" dirty="0">
                <a:solidFill>
                  <a:srgbClr val="2F5597"/>
                </a:solidFill>
              </a:rPr>
            </a:br>
            <a:r>
              <a:rPr lang="en-GB" sz="2100" dirty="0">
                <a:solidFill>
                  <a:srgbClr val="2F5597"/>
                </a:solidFill>
              </a:rPr>
              <a:t>social study courses and the participation in the preparation </a:t>
            </a:r>
            <a:br>
              <a:rPr lang="en-GB" sz="2100" dirty="0">
                <a:solidFill>
                  <a:srgbClr val="2F5597"/>
                </a:solidFill>
              </a:rPr>
            </a:br>
            <a:r>
              <a:rPr lang="en-GB" sz="2100" dirty="0">
                <a:solidFill>
                  <a:srgbClr val="2F5597"/>
                </a:solidFill>
              </a:rPr>
              <a:t>of international congresses </a:t>
            </a:r>
            <a:br>
              <a:rPr lang="en-GB" sz="2100" dirty="0">
                <a:solidFill>
                  <a:srgbClr val="2F5597"/>
                </a:solidFill>
              </a:rPr>
            </a:br>
            <a:r>
              <a:rPr lang="en-GB" sz="2100" dirty="0">
                <a:solidFill>
                  <a:srgbClr val="2F5597"/>
                </a:solidFill>
              </a:rPr>
              <a:t>for social work”.</a:t>
            </a:r>
            <a:endParaRPr lang="es-ES_tradnl" sz="2100" dirty="0">
              <a:solidFill>
                <a:srgbClr val="2F5597"/>
              </a:solidFill>
            </a:endParaRPr>
          </a:p>
        </p:txBody>
      </p:sp>
      <p:pic>
        <p:nvPicPr>
          <p:cNvPr id="14" name="Immagine 13" descr="foto-Salomon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91" y="1593272"/>
            <a:ext cx="3511225" cy="4826001"/>
          </a:xfrm>
          <a:prstGeom prst="rect">
            <a:avLst/>
          </a:prstGeom>
        </p:spPr>
      </p:pic>
    </p:spTree>
    <p:extLst>
      <p:ext uri="{BB962C8B-B14F-4D97-AF65-F5344CB8AC3E}">
        <p14:creationId xmlns:p14="http://schemas.microsoft.com/office/powerpoint/2010/main" val="189738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Operazione manuale 70"/>
          <p:cNvSpPr/>
          <p:nvPr/>
        </p:nvSpPr>
        <p:spPr>
          <a:xfrm rot="16200000">
            <a:off x="4750955" y="-2430316"/>
            <a:ext cx="2690091" cy="12192001"/>
          </a:xfrm>
          <a:prstGeom prst="flowChartManualOperation">
            <a:avLst/>
          </a:prstGeom>
          <a:gradFill flip="none" rotWithShape="1">
            <a:gsLst>
              <a:gs pos="0">
                <a:schemeClr val="accent3">
                  <a:satMod val="103000"/>
                  <a:lumMod val="102000"/>
                  <a:tint val="94000"/>
                  <a:alpha val="31000"/>
                </a:schemeClr>
              </a:gs>
              <a:gs pos="50000">
                <a:schemeClr val="accent3">
                  <a:satMod val="110000"/>
                  <a:lumMod val="100000"/>
                  <a:shade val="100000"/>
                  <a:alpha val="31000"/>
                </a:schemeClr>
              </a:gs>
              <a:gs pos="100000">
                <a:schemeClr val="accent3">
                  <a:lumMod val="99000"/>
                  <a:satMod val="120000"/>
                  <a:shade val="78000"/>
                  <a:alpha val="31000"/>
                </a:schemeClr>
              </a:gs>
            </a:gsLst>
            <a:lin ang="5400000" scaled="0"/>
            <a:tileRect/>
          </a:gradFill>
        </p:spPr>
        <p:style>
          <a:lnRef idx="0">
            <a:schemeClr val="accent3"/>
          </a:lnRef>
          <a:fillRef idx="3">
            <a:schemeClr val="accent3"/>
          </a:fillRef>
          <a:effectRef idx="3">
            <a:schemeClr val="accent3"/>
          </a:effectRef>
          <a:fontRef idx="minor">
            <a:schemeClr val="lt1"/>
          </a:fontRef>
        </p:style>
      </p:sp>
      <p:sp>
        <p:nvSpPr>
          <p:cNvPr id="5" name="Titolo 3">
            <a:extLst>
              <a:ext uri="{FF2B5EF4-FFF2-40B4-BE49-F238E27FC236}">
                <a16:creationId xmlns:a16="http://schemas.microsoft.com/office/drawing/2014/main" id="{1ABE11BF-33A5-4653-A144-CCCBACF58C30}"/>
              </a:ext>
            </a:extLst>
          </p:cNvPr>
          <p:cNvSpPr txBox="1">
            <a:spLocks/>
          </p:cNvSpPr>
          <p:nvPr/>
        </p:nvSpPr>
        <p:spPr>
          <a:xfrm>
            <a:off x="518678" y="344210"/>
            <a:ext cx="10276322" cy="1270074"/>
          </a:xfrm>
          <a:prstGeom prst="rect">
            <a:avLst/>
          </a:prstGeom>
        </p:spPr>
        <p:txBody>
          <a:bodyPr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80000"/>
              </a:lnSpc>
            </a:pPr>
            <a:r>
              <a:rPr lang="es-ES_tradnl" sz="4800" b="1" dirty="0">
                <a:solidFill>
                  <a:srgbClr val="203864"/>
                </a:solidFill>
                <a:latin typeface="Calibri"/>
                <a:cs typeface="Calibri"/>
              </a:rPr>
              <a:t>Alice </a:t>
            </a:r>
            <a:r>
              <a:rPr lang="es-ES_tradnl" sz="4800" b="1" dirty="0" err="1">
                <a:solidFill>
                  <a:srgbClr val="203864"/>
                </a:solidFill>
                <a:latin typeface="Calibri"/>
                <a:cs typeface="Calibri"/>
              </a:rPr>
              <a:t>Salomon</a:t>
            </a:r>
            <a:endParaRPr lang="es-ES_tradnl" sz="4800" b="1" dirty="0">
              <a:solidFill>
                <a:srgbClr val="203864"/>
              </a:solidFill>
              <a:latin typeface="Calibri"/>
              <a:cs typeface="Calibri"/>
            </a:endParaRPr>
          </a:p>
          <a:p>
            <a:pPr algn="l">
              <a:lnSpc>
                <a:spcPct val="80000"/>
              </a:lnSpc>
            </a:pPr>
            <a:endParaRPr lang="it-IT" sz="4800" b="1" dirty="0">
              <a:solidFill>
                <a:srgbClr val="203864"/>
              </a:solidFill>
              <a:latin typeface="Calibri"/>
              <a:cs typeface="Calibri"/>
            </a:endParaRPr>
          </a:p>
        </p:txBody>
      </p:sp>
      <p:sp>
        <p:nvSpPr>
          <p:cNvPr id="6" name="Triangolo rettangolo 5"/>
          <p:cNvSpPr/>
          <p:nvPr/>
        </p:nvSpPr>
        <p:spPr>
          <a:xfrm rot="5400000">
            <a:off x="37970" y="-37972"/>
            <a:ext cx="778421" cy="854365"/>
          </a:xfrm>
          <a:prstGeom prst="r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accent1">
                  <a:lumMod val="50000"/>
                </a:schemeClr>
              </a:solidFill>
            </a:endParaRPr>
          </a:p>
        </p:txBody>
      </p:sp>
      <p:sp>
        <p:nvSpPr>
          <p:cNvPr id="7" name="Segnaposto testo 8">
            <a:extLst>
              <a:ext uri="{FF2B5EF4-FFF2-40B4-BE49-F238E27FC236}">
                <a16:creationId xmlns:a16="http://schemas.microsoft.com/office/drawing/2014/main" id="{53469036-D1FB-4164-96AE-B6D8CECCFC96}"/>
              </a:ext>
            </a:extLst>
          </p:cNvPr>
          <p:cNvSpPr txBox="1">
            <a:spLocks/>
          </p:cNvSpPr>
          <p:nvPr/>
        </p:nvSpPr>
        <p:spPr>
          <a:xfrm>
            <a:off x="553322" y="942160"/>
            <a:ext cx="5127042" cy="812749"/>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_tradnl" sz="3600" b="1" dirty="0">
                <a:solidFill>
                  <a:schemeClr val="accent2">
                    <a:lumMod val="75000"/>
                  </a:schemeClr>
                </a:solidFill>
                <a:latin typeface="Calibri"/>
                <a:cs typeface="Calibri"/>
              </a:rPr>
              <a:t>(1928</a:t>
            </a:r>
            <a:r>
              <a:rPr lang="it-IT" sz="3600" b="1" dirty="0">
                <a:solidFill>
                  <a:schemeClr val="accent2">
                    <a:lumMod val="75000"/>
                  </a:schemeClr>
                </a:solidFill>
                <a:latin typeface="Calibri"/>
                <a:cs typeface="Calibri"/>
              </a:rPr>
              <a:t>-</a:t>
            </a:r>
            <a:r>
              <a:rPr lang="es-ES_tradnl" sz="3600" b="1" dirty="0">
                <a:solidFill>
                  <a:schemeClr val="accent2">
                    <a:lumMod val="75000"/>
                  </a:schemeClr>
                </a:solidFill>
                <a:latin typeface="Calibri"/>
                <a:cs typeface="Calibri"/>
              </a:rPr>
              <a:t>1946) </a:t>
            </a:r>
            <a:r>
              <a:rPr lang="es-ES_tradnl" dirty="0" err="1">
                <a:solidFill>
                  <a:schemeClr val="accent2">
                    <a:lumMod val="75000"/>
                  </a:schemeClr>
                </a:solidFill>
                <a:latin typeface="Calibri"/>
                <a:cs typeface="Calibri"/>
              </a:rPr>
              <a:t>Presidency</a:t>
            </a:r>
            <a:endParaRPr lang="it-IT" dirty="0">
              <a:solidFill>
                <a:schemeClr val="accent2">
                  <a:lumMod val="75000"/>
                </a:schemeClr>
              </a:solidFill>
              <a:latin typeface="Calibri"/>
              <a:cs typeface="Calibri"/>
            </a:endParaRPr>
          </a:p>
        </p:txBody>
      </p:sp>
      <p:grpSp>
        <p:nvGrpSpPr>
          <p:cNvPr id="39" name="Gruppo 38"/>
          <p:cNvGrpSpPr/>
          <p:nvPr/>
        </p:nvGrpSpPr>
        <p:grpSpPr>
          <a:xfrm>
            <a:off x="1627912" y="1672791"/>
            <a:ext cx="1803383" cy="3997325"/>
            <a:chOff x="1" y="-1"/>
            <a:chExt cx="1844367" cy="3997325"/>
          </a:xfrm>
          <a:effectLst>
            <a:reflection blurRad="6350" stA="52000" endA="300" endPos="35000" dir="5400000" sy="-100000" algn="bl" rotWithShape="0"/>
          </a:effectLst>
        </p:grpSpPr>
        <p:sp>
          <p:nvSpPr>
            <p:cNvPr id="49" name="Operazione manuale 48"/>
            <p:cNvSpPr/>
            <p:nvPr/>
          </p:nvSpPr>
          <p:spPr>
            <a:xfrm rot="16200000">
              <a:off x="-1076478" y="1076478"/>
              <a:ext cx="3997325" cy="1844367"/>
            </a:xfrm>
            <a:prstGeom prst="flowChartManualOperation">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50" name="Operazione manuale 4"/>
            <p:cNvSpPr/>
            <p:nvPr/>
          </p:nvSpPr>
          <p:spPr>
            <a:xfrm rot="21600000">
              <a:off x="1" y="799464"/>
              <a:ext cx="1844367" cy="23983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0" tIns="0" rIns="121623" bIns="0" numCol="1" spcCol="1270" anchor="t" anchorCtr="0">
              <a:noAutofit/>
            </a:bodyPr>
            <a:lstStyle/>
            <a:p>
              <a:pPr lvl="0" algn="l" defTabSz="844550">
                <a:lnSpc>
                  <a:spcPct val="90000"/>
                </a:lnSpc>
                <a:spcBef>
                  <a:spcPct val="0"/>
                </a:spcBef>
                <a:spcAft>
                  <a:spcPct val="35000"/>
                </a:spcAft>
              </a:pPr>
              <a:r>
                <a:rPr lang="es-ES_tradnl" sz="2100" dirty="0" err="1">
                  <a:solidFill>
                    <a:schemeClr val="accent5">
                      <a:lumMod val="40000"/>
                      <a:lumOff val="60000"/>
                    </a:schemeClr>
                  </a:solidFill>
                </a:rPr>
                <a:t>M</a:t>
              </a:r>
              <a:r>
                <a:rPr lang="es-ES_tradnl" sz="2100" kern="1200" dirty="0" err="1">
                  <a:solidFill>
                    <a:schemeClr val="accent5">
                      <a:lumMod val="40000"/>
                      <a:lumOff val="60000"/>
                    </a:schemeClr>
                  </a:solidFill>
                </a:rPr>
                <a:t>embership</a:t>
              </a:r>
              <a:r>
                <a:rPr lang="es-ES_tradnl" sz="2100" kern="1200" dirty="0">
                  <a:solidFill>
                    <a:schemeClr val="accent5">
                      <a:lumMod val="40000"/>
                      <a:lumOff val="60000"/>
                    </a:schemeClr>
                  </a:solidFill>
                </a:rPr>
                <a:t> </a:t>
              </a:r>
              <a:r>
                <a:rPr lang="es-ES_tradnl" sz="2100" kern="1200" dirty="0" err="1">
                  <a:solidFill>
                    <a:schemeClr val="accent5">
                      <a:lumMod val="40000"/>
                      <a:lumOff val="60000"/>
                    </a:schemeClr>
                  </a:solidFill>
                </a:rPr>
                <a:t>increase</a:t>
              </a:r>
              <a:r>
                <a:rPr lang="es-ES_tradnl" sz="2100" kern="1200" dirty="0">
                  <a:solidFill>
                    <a:schemeClr val="accent5">
                      <a:lumMod val="40000"/>
                      <a:lumOff val="60000"/>
                    </a:schemeClr>
                  </a:solidFill>
                </a:rPr>
                <a:t> </a:t>
              </a:r>
            </a:p>
            <a:p>
              <a:pPr marL="114300" lvl="1" indent="-114300" algn="l" defTabSz="666750">
                <a:lnSpc>
                  <a:spcPct val="90000"/>
                </a:lnSpc>
                <a:spcBef>
                  <a:spcPct val="0"/>
                </a:spcBef>
                <a:spcAft>
                  <a:spcPct val="15000"/>
                </a:spcAft>
                <a:buChar char="••"/>
              </a:pPr>
              <a:r>
                <a:rPr lang="en-GB" sz="2100" kern="1200" dirty="0"/>
                <a:t>75 schools from 18 countries </a:t>
              </a:r>
              <a:br>
                <a:rPr lang="en-GB" sz="2100" dirty="0"/>
              </a:br>
              <a:r>
                <a:rPr lang="en-GB" sz="2100" kern="1200" dirty="0"/>
                <a:t>in 1939</a:t>
              </a:r>
              <a:endParaRPr lang="es-ES_tradnl" sz="2100" kern="1200" dirty="0"/>
            </a:p>
            <a:p>
              <a:pPr marL="114300" lvl="1" indent="-114300" algn="l" defTabSz="666750">
                <a:lnSpc>
                  <a:spcPct val="90000"/>
                </a:lnSpc>
                <a:spcBef>
                  <a:spcPct val="0"/>
                </a:spcBef>
                <a:spcAft>
                  <a:spcPct val="15000"/>
                </a:spcAft>
                <a:buChar char="••"/>
              </a:pPr>
              <a:endParaRPr lang="es-ES_tradnl" sz="2100" kern="1200" dirty="0"/>
            </a:p>
          </p:txBody>
        </p:sp>
      </p:grpSp>
      <p:grpSp>
        <p:nvGrpSpPr>
          <p:cNvPr id="40" name="Gruppo 39"/>
          <p:cNvGrpSpPr/>
          <p:nvPr/>
        </p:nvGrpSpPr>
        <p:grpSpPr>
          <a:xfrm>
            <a:off x="3536866" y="1672791"/>
            <a:ext cx="2178138" cy="3997325"/>
            <a:chOff x="1984574" y="-1"/>
            <a:chExt cx="1844367" cy="3997325"/>
          </a:xfrm>
          <a:solidFill>
            <a:schemeClr val="accent5">
              <a:lumMod val="75000"/>
            </a:schemeClr>
          </a:solidFill>
          <a:effectLst>
            <a:reflection blurRad="6350" stA="52000" endA="300" endPos="35000" dir="5400000" sy="-100000" algn="bl" rotWithShape="0"/>
          </a:effectLst>
        </p:grpSpPr>
        <p:sp>
          <p:nvSpPr>
            <p:cNvPr id="47" name="Operazione manuale 46"/>
            <p:cNvSpPr/>
            <p:nvPr/>
          </p:nvSpPr>
          <p:spPr>
            <a:xfrm rot="16200000">
              <a:off x="908095" y="1076478"/>
              <a:ext cx="3997325" cy="1844367"/>
            </a:xfrm>
            <a:prstGeom prst="flowChartManualOperation">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48" name="Operazione manuale 6"/>
            <p:cNvSpPr/>
            <p:nvPr/>
          </p:nvSpPr>
          <p:spPr>
            <a:xfrm>
              <a:off x="1984574" y="799464"/>
              <a:ext cx="1844367" cy="239839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0650" tIns="0" rIns="121623" bIns="0" numCol="1" spcCol="1270" anchor="t" anchorCtr="0">
              <a:noAutofit/>
            </a:bodyPr>
            <a:lstStyle/>
            <a:p>
              <a:pPr lvl="0" algn="l" defTabSz="844550">
                <a:lnSpc>
                  <a:spcPct val="90000"/>
                </a:lnSpc>
                <a:spcBef>
                  <a:spcPct val="0"/>
                </a:spcBef>
                <a:spcAft>
                  <a:spcPct val="35000"/>
                </a:spcAft>
              </a:pPr>
              <a:r>
                <a:rPr lang="en-GB" sz="2100" kern="1200" dirty="0">
                  <a:solidFill>
                    <a:schemeClr val="accent5">
                      <a:lumMod val="40000"/>
                      <a:lumOff val="60000"/>
                    </a:schemeClr>
                  </a:solidFill>
                </a:rPr>
                <a:t>International conferences</a:t>
              </a:r>
              <a:endParaRPr lang="es-ES_tradnl" sz="2100" kern="1200" dirty="0">
                <a:solidFill>
                  <a:schemeClr val="accent5">
                    <a:lumMod val="40000"/>
                    <a:lumOff val="60000"/>
                  </a:schemeClr>
                </a:solidFill>
              </a:endParaRPr>
            </a:p>
            <a:p>
              <a:pPr marL="114300" lvl="1" indent="-114300" algn="l" defTabSz="666750">
                <a:lnSpc>
                  <a:spcPct val="90000"/>
                </a:lnSpc>
                <a:spcBef>
                  <a:spcPct val="0"/>
                </a:spcBef>
                <a:spcAft>
                  <a:spcPct val="15000"/>
                </a:spcAft>
                <a:buChar char="••"/>
              </a:pPr>
              <a:r>
                <a:rPr lang="en-GB" sz="2100" kern="1200" dirty="0"/>
                <a:t> Frankfurt (1932)</a:t>
              </a:r>
              <a:endParaRPr lang="es-ES_tradnl" sz="2100" kern="1200" dirty="0"/>
            </a:p>
            <a:p>
              <a:pPr marL="114300" lvl="1" indent="-114300" algn="l" defTabSz="666750">
                <a:lnSpc>
                  <a:spcPct val="90000"/>
                </a:lnSpc>
                <a:spcBef>
                  <a:spcPct val="0"/>
                </a:spcBef>
                <a:spcAft>
                  <a:spcPct val="15000"/>
                </a:spcAft>
                <a:buChar char="••"/>
              </a:pPr>
              <a:r>
                <a:rPr lang="en-GB" sz="2100" kern="1200" dirty="0"/>
                <a:t> London (1936)</a:t>
              </a:r>
              <a:endParaRPr lang="es-ES_tradnl" sz="2100" kern="1200" dirty="0"/>
            </a:p>
          </p:txBody>
        </p:sp>
      </p:grpSp>
      <p:grpSp>
        <p:nvGrpSpPr>
          <p:cNvPr id="41" name="Gruppo 40"/>
          <p:cNvGrpSpPr/>
          <p:nvPr/>
        </p:nvGrpSpPr>
        <p:grpSpPr>
          <a:xfrm>
            <a:off x="5819743" y="1672791"/>
            <a:ext cx="2481442" cy="3997325"/>
            <a:chOff x="3967270" y="-1"/>
            <a:chExt cx="1844367" cy="3997325"/>
          </a:xfrm>
          <a:effectLst>
            <a:reflection blurRad="6350" stA="52000" endA="300" endPos="35000" dir="5400000" sy="-100000" algn="bl" rotWithShape="0"/>
          </a:effectLst>
        </p:grpSpPr>
        <p:sp>
          <p:nvSpPr>
            <p:cNvPr id="45" name="Operazione manuale 44"/>
            <p:cNvSpPr/>
            <p:nvPr/>
          </p:nvSpPr>
          <p:spPr>
            <a:xfrm rot="16200000">
              <a:off x="2890791" y="1076478"/>
              <a:ext cx="3997325" cy="1844367"/>
            </a:xfrm>
            <a:prstGeom prst="flowChartManualOperation">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46" name="Operazione manuale 8"/>
            <p:cNvSpPr/>
            <p:nvPr/>
          </p:nvSpPr>
          <p:spPr>
            <a:xfrm rot="21600000">
              <a:off x="3967270" y="799464"/>
              <a:ext cx="1844367" cy="23983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0" tIns="0" rIns="121623" bIns="0" numCol="1" spcCol="1270" anchor="t" anchorCtr="0">
              <a:noAutofit/>
            </a:bodyPr>
            <a:lstStyle/>
            <a:p>
              <a:pPr lvl="0" algn="l" defTabSz="844550">
                <a:lnSpc>
                  <a:spcPct val="90000"/>
                </a:lnSpc>
                <a:spcBef>
                  <a:spcPct val="0"/>
                </a:spcBef>
                <a:spcAft>
                  <a:spcPct val="35000"/>
                </a:spcAft>
              </a:pPr>
              <a:r>
                <a:rPr lang="en-GB" sz="2100" kern="1200" dirty="0">
                  <a:solidFill>
                    <a:srgbClr val="BDD7EE"/>
                  </a:solidFill>
                </a:rPr>
                <a:t>Documentation </a:t>
              </a:r>
              <a:r>
                <a:rPr lang="en-GB" sz="2100" kern="1200" dirty="0" err="1">
                  <a:solidFill>
                    <a:srgbClr val="BDD7EE"/>
                  </a:solidFill>
                </a:rPr>
                <a:t>center</a:t>
              </a:r>
              <a:r>
                <a:rPr lang="en-GB" sz="2100" kern="1200" dirty="0">
                  <a:solidFill>
                    <a:srgbClr val="BDD7EE"/>
                  </a:solidFill>
                </a:rPr>
                <a:t> on social work training </a:t>
              </a:r>
              <a:endParaRPr lang="es-ES_tradnl" sz="2100" kern="1200" dirty="0">
                <a:solidFill>
                  <a:srgbClr val="BDD7EE"/>
                </a:solidFill>
              </a:endParaRPr>
            </a:p>
            <a:p>
              <a:pPr marL="114300" lvl="1" indent="-114300" algn="l" defTabSz="666750">
                <a:lnSpc>
                  <a:spcPct val="90000"/>
                </a:lnSpc>
                <a:spcBef>
                  <a:spcPct val="0"/>
                </a:spcBef>
                <a:spcAft>
                  <a:spcPct val="15000"/>
                </a:spcAft>
                <a:buChar char="••"/>
              </a:pPr>
              <a:r>
                <a:rPr lang="en-GB" sz="2100" kern="1200" dirty="0"/>
                <a:t> collecting and cataloguing the materials of more than 100 schools</a:t>
              </a:r>
              <a:endParaRPr lang="es-ES_tradnl" sz="2100" kern="1200" dirty="0"/>
            </a:p>
          </p:txBody>
        </p:sp>
      </p:grpSp>
      <p:grpSp>
        <p:nvGrpSpPr>
          <p:cNvPr id="42" name="Gruppo 41"/>
          <p:cNvGrpSpPr/>
          <p:nvPr/>
        </p:nvGrpSpPr>
        <p:grpSpPr>
          <a:xfrm>
            <a:off x="8402802" y="1672791"/>
            <a:ext cx="2692384" cy="3997325"/>
            <a:chOff x="5949965" y="-1"/>
            <a:chExt cx="1844367" cy="3997325"/>
          </a:xfrm>
          <a:solidFill>
            <a:schemeClr val="accent5">
              <a:lumMod val="75000"/>
            </a:schemeClr>
          </a:solidFill>
          <a:effectLst>
            <a:reflection blurRad="6350" stA="52000" endA="300" endPos="35000" dir="5400000" sy="-100000" algn="bl" rotWithShape="0"/>
          </a:effectLst>
        </p:grpSpPr>
        <p:sp>
          <p:nvSpPr>
            <p:cNvPr id="43" name="Operazione manuale 42"/>
            <p:cNvSpPr/>
            <p:nvPr/>
          </p:nvSpPr>
          <p:spPr>
            <a:xfrm rot="16200000">
              <a:off x="4873486" y="1076478"/>
              <a:ext cx="3997325" cy="1844367"/>
            </a:xfrm>
            <a:prstGeom prst="flowChartManualOperation">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44" name="Operazione manuale 10"/>
            <p:cNvSpPr/>
            <p:nvPr/>
          </p:nvSpPr>
          <p:spPr>
            <a:xfrm>
              <a:off x="5949965" y="799464"/>
              <a:ext cx="1844367" cy="239839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0650" tIns="0" rIns="121623" bIns="0" numCol="1" spcCol="1270" anchor="ctr" anchorCtr="0">
              <a:noAutofit/>
            </a:bodyPr>
            <a:lstStyle/>
            <a:p>
              <a:pPr lvl="0" defTabSz="844550">
                <a:lnSpc>
                  <a:spcPct val="90000"/>
                </a:lnSpc>
                <a:spcBef>
                  <a:spcPct val="0"/>
                </a:spcBef>
                <a:spcAft>
                  <a:spcPct val="35000"/>
                </a:spcAft>
              </a:pPr>
              <a:r>
                <a:rPr lang="en-GB" sz="2100" kern="1200" dirty="0"/>
                <a:t>Comparative study </a:t>
              </a:r>
              <a:br>
                <a:rPr lang="en-GB" sz="2100" kern="1200" dirty="0"/>
              </a:br>
              <a:r>
                <a:rPr lang="en-GB" sz="2100" kern="1200" dirty="0"/>
                <a:t>to assess common aspects of and differences in social work education</a:t>
              </a:r>
              <a:endParaRPr lang="es-ES_tradnl" sz="2100" kern="1200" dirty="0"/>
            </a:p>
          </p:txBody>
        </p:sp>
      </p:grpSp>
    </p:spTree>
    <p:extLst>
      <p:ext uri="{BB962C8B-B14F-4D97-AF65-F5344CB8AC3E}">
        <p14:creationId xmlns:p14="http://schemas.microsoft.com/office/powerpoint/2010/main" val="355820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3">
            <a:extLst>
              <a:ext uri="{FF2B5EF4-FFF2-40B4-BE49-F238E27FC236}">
                <a16:creationId xmlns:a16="http://schemas.microsoft.com/office/drawing/2014/main" id="{1ABE11BF-33A5-4653-A144-CCCBACF58C30}"/>
              </a:ext>
            </a:extLst>
          </p:cNvPr>
          <p:cNvSpPr txBox="1">
            <a:spLocks/>
          </p:cNvSpPr>
          <p:nvPr/>
        </p:nvSpPr>
        <p:spPr>
          <a:xfrm>
            <a:off x="518678" y="344210"/>
            <a:ext cx="10276322" cy="1270074"/>
          </a:xfrm>
          <a:prstGeom prst="rect">
            <a:avLst/>
          </a:prstGeom>
        </p:spPr>
        <p:txBody>
          <a:bodyPr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80000"/>
              </a:lnSpc>
            </a:pPr>
            <a:r>
              <a:rPr lang="es-ES_tradnl" sz="4800" b="1" dirty="0">
                <a:solidFill>
                  <a:srgbClr val="203864"/>
                </a:solidFill>
                <a:latin typeface="Calibri"/>
                <a:cs typeface="Calibri"/>
              </a:rPr>
              <a:t>Alice </a:t>
            </a:r>
            <a:r>
              <a:rPr lang="es-ES_tradnl" sz="4800" b="1" dirty="0" err="1">
                <a:solidFill>
                  <a:srgbClr val="203864"/>
                </a:solidFill>
                <a:latin typeface="Calibri"/>
                <a:cs typeface="Calibri"/>
              </a:rPr>
              <a:t>Salomon</a:t>
            </a:r>
            <a:endParaRPr lang="es-ES_tradnl" sz="4800" b="1" dirty="0">
              <a:solidFill>
                <a:srgbClr val="203864"/>
              </a:solidFill>
              <a:latin typeface="Calibri"/>
              <a:cs typeface="Calibri"/>
            </a:endParaRPr>
          </a:p>
          <a:p>
            <a:pPr algn="l">
              <a:lnSpc>
                <a:spcPct val="80000"/>
              </a:lnSpc>
            </a:pPr>
            <a:endParaRPr lang="it-IT" sz="4800" b="1" dirty="0">
              <a:solidFill>
                <a:srgbClr val="203864"/>
              </a:solidFill>
              <a:latin typeface="Calibri"/>
              <a:cs typeface="Calibri"/>
            </a:endParaRPr>
          </a:p>
        </p:txBody>
      </p:sp>
      <p:sp>
        <p:nvSpPr>
          <p:cNvPr id="3" name="Triangolo rettangolo 2"/>
          <p:cNvSpPr/>
          <p:nvPr/>
        </p:nvSpPr>
        <p:spPr>
          <a:xfrm rot="5400000">
            <a:off x="37970" y="-37972"/>
            <a:ext cx="778421" cy="854365"/>
          </a:xfrm>
          <a:prstGeom prst="r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accent1">
                  <a:lumMod val="50000"/>
                </a:schemeClr>
              </a:solidFill>
            </a:endParaRPr>
          </a:p>
        </p:txBody>
      </p:sp>
      <p:sp>
        <p:nvSpPr>
          <p:cNvPr id="4" name="Segnaposto testo 8">
            <a:extLst>
              <a:ext uri="{FF2B5EF4-FFF2-40B4-BE49-F238E27FC236}">
                <a16:creationId xmlns:a16="http://schemas.microsoft.com/office/drawing/2014/main" id="{53469036-D1FB-4164-96AE-B6D8CECCFC96}"/>
              </a:ext>
            </a:extLst>
          </p:cNvPr>
          <p:cNvSpPr txBox="1">
            <a:spLocks/>
          </p:cNvSpPr>
          <p:nvPr/>
        </p:nvSpPr>
        <p:spPr>
          <a:xfrm>
            <a:off x="553322" y="942160"/>
            <a:ext cx="5127042" cy="812749"/>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3600" b="1" dirty="0">
                <a:solidFill>
                  <a:schemeClr val="accent2">
                    <a:lumMod val="75000"/>
                  </a:schemeClr>
                </a:solidFill>
                <a:latin typeface="Calibri"/>
                <a:cs typeface="Calibri"/>
              </a:rPr>
              <a:t>(1928</a:t>
            </a:r>
            <a:r>
              <a:rPr lang="it-IT" sz="3600" b="1" dirty="0">
                <a:solidFill>
                  <a:schemeClr val="accent2">
                    <a:lumMod val="75000"/>
                  </a:schemeClr>
                </a:solidFill>
                <a:latin typeface="Calibri"/>
                <a:cs typeface="Calibri"/>
              </a:rPr>
              <a:t>-</a:t>
            </a:r>
            <a:r>
              <a:rPr lang="es-ES_tradnl" sz="3600" b="1" dirty="0">
                <a:solidFill>
                  <a:schemeClr val="accent2">
                    <a:lumMod val="75000"/>
                  </a:schemeClr>
                </a:solidFill>
                <a:latin typeface="Calibri"/>
                <a:cs typeface="Calibri"/>
              </a:rPr>
              <a:t>1946) </a:t>
            </a:r>
            <a:r>
              <a:rPr lang="es-ES_tradnl" dirty="0" err="1">
                <a:solidFill>
                  <a:schemeClr val="accent2">
                    <a:lumMod val="75000"/>
                  </a:schemeClr>
                </a:solidFill>
                <a:cs typeface="Calibri"/>
              </a:rPr>
              <a:t>Presidency</a:t>
            </a:r>
            <a:endParaRPr lang="it-IT" dirty="0">
              <a:solidFill>
                <a:schemeClr val="accent2">
                  <a:lumMod val="75000"/>
                </a:schemeClr>
              </a:solidFill>
              <a:cs typeface="Calibri"/>
            </a:endParaRPr>
          </a:p>
        </p:txBody>
      </p:sp>
      <p:pic>
        <p:nvPicPr>
          <p:cNvPr id="7" name="Immagine 6" descr="foto-Salomon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2454"/>
            <a:ext cx="3511225" cy="4826001"/>
          </a:xfrm>
          <a:prstGeom prst="rect">
            <a:avLst/>
          </a:prstGeom>
        </p:spPr>
      </p:pic>
      <p:pic>
        <p:nvPicPr>
          <p:cNvPr id="6" name="Immagine 5" descr="foto-Salomon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19" y="1010965"/>
            <a:ext cx="3834090" cy="5269762"/>
          </a:xfrm>
          <a:prstGeom prst="rect">
            <a:avLst/>
          </a:prstGeom>
        </p:spPr>
      </p:pic>
      <p:graphicFrame>
        <p:nvGraphicFramePr>
          <p:cNvPr id="11" name="Segnaposto contenuto 4"/>
          <p:cNvGraphicFramePr>
            <a:graphicFrameLocks/>
          </p:cNvGraphicFramePr>
          <p:nvPr>
            <p:extLst>
              <p:ext uri="{D42A27DB-BD31-4B8C-83A1-F6EECF244321}">
                <p14:modId xmlns:p14="http://schemas.microsoft.com/office/powerpoint/2010/main" val="705323405"/>
              </p:ext>
            </p:extLst>
          </p:nvPr>
        </p:nvGraphicFramePr>
        <p:xfrm>
          <a:off x="4147272" y="1810184"/>
          <a:ext cx="7796212" cy="39973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8624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p:cNvGraphicFramePr/>
          <p:nvPr>
            <p:extLst>
              <p:ext uri="{D42A27DB-BD31-4B8C-83A1-F6EECF244321}">
                <p14:modId xmlns:p14="http://schemas.microsoft.com/office/powerpoint/2010/main" val="1857851261"/>
              </p:ext>
            </p:extLst>
          </p:nvPr>
        </p:nvGraphicFramePr>
        <p:xfrm>
          <a:off x="1275347" y="1667041"/>
          <a:ext cx="7533835" cy="4140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olo 3">
            <a:extLst>
              <a:ext uri="{FF2B5EF4-FFF2-40B4-BE49-F238E27FC236}">
                <a16:creationId xmlns:a16="http://schemas.microsoft.com/office/drawing/2014/main" id="{1ABE11BF-33A5-4653-A144-CCCBACF58C30}"/>
              </a:ext>
            </a:extLst>
          </p:cNvPr>
          <p:cNvSpPr txBox="1">
            <a:spLocks/>
          </p:cNvSpPr>
          <p:nvPr/>
        </p:nvSpPr>
        <p:spPr>
          <a:xfrm>
            <a:off x="518678" y="344210"/>
            <a:ext cx="10276322" cy="1270074"/>
          </a:xfrm>
          <a:prstGeom prst="rect">
            <a:avLst/>
          </a:prstGeom>
        </p:spPr>
        <p:txBody>
          <a:bodyPr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80000"/>
              </a:lnSpc>
            </a:pPr>
            <a:r>
              <a:rPr lang="es-ES_tradnl" sz="4800" b="1" dirty="0">
                <a:solidFill>
                  <a:srgbClr val="203864"/>
                </a:solidFill>
                <a:latin typeface="Calibri"/>
                <a:cs typeface="Calibri"/>
              </a:rPr>
              <a:t>René </a:t>
            </a:r>
            <a:r>
              <a:rPr lang="es-ES_tradnl" sz="4800" b="1" dirty="0" err="1">
                <a:solidFill>
                  <a:srgbClr val="203864"/>
                </a:solidFill>
                <a:latin typeface="Calibri"/>
                <a:cs typeface="Calibri"/>
              </a:rPr>
              <a:t>Sand</a:t>
            </a:r>
            <a:r>
              <a:rPr lang="es-ES_tradnl" sz="4800" b="1" dirty="0">
                <a:solidFill>
                  <a:srgbClr val="203864"/>
                </a:solidFill>
                <a:latin typeface="Calibri"/>
                <a:cs typeface="Calibri"/>
              </a:rPr>
              <a:t> </a:t>
            </a:r>
          </a:p>
          <a:p>
            <a:pPr algn="l">
              <a:lnSpc>
                <a:spcPct val="80000"/>
              </a:lnSpc>
            </a:pPr>
            <a:endParaRPr lang="it-IT" sz="4800" b="1" dirty="0">
              <a:solidFill>
                <a:srgbClr val="203864"/>
              </a:solidFill>
              <a:latin typeface="Calibri"/>
              <a:cs typeface="Calibri"/>
            </a:endParaRPr>
          </a:p>
        </p:txBody>
      </p:sp>
      <p:sp>
        <p:nvSpPr>
          <p:cNvPr id="6" name="Triangolo rettangolo 5"/>
          <p:cNvSpPr/>
          <p:nvPr/>
        </p:nvSpPr>
        <p:spPr>
          <a:xfrm rot="5400000">
            <a:off x="37970" y="-37972"/>
            <a:ext cx="778421" cy="854365"/>
          </a:xfrm>
          <a:prstGeom prst="r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accent1">
                  <a:lumMod val="50000"/>
                </a:schemeClr>
              </a:solidFill>
            </a:endParaRPr>
          </a:p>
        </p:txBody>
      </p:sp>
      <p:sp>
        <p:nvSpPr>
          <p:cNvPr id="7" name="Segnaposto testo 8">
            <a:extLst>
              <a:ext uri="{FF2B5EF4-FFF2-40B4-BE49-F238E27FC236}">
                <a16:creationId xmlns:a16="http://schemas.microsoft.com/office/drawing/2014/main" id="{53469036-D1FB-4164-96AE-B6D8CECCFC96}"/>
              </a:ext>
            </a:extLst>
          </p:cNvPr>
          <p:cNvSpPr txBox="1">
            <a:spLocks/>
          </p:cNvSpPr>
          <p:nvPr/>
        </p:nvSpPr>
        <p:spPr>
          <a:xfrm>
            <a:off x="553322" y="942160"/>
            <a:ext cx="5127042" cy="812749"/>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_tradnl" sz="3600" b="1" dirty="0">
                <a:solidFill>
                  <a:schemeClr val="accent2">
                    <a:lumMod val="75000"/>
                  </a:schemeClr>
                </a:solidFill>
                <a:latin typeface="Calibri"/>
                <a:cs typeface="Calibri"/>
              </a:rPr>
              <a:t>(1946</a:t>
            </a:r>
            <a:r>
              <a:rPr lang="it-IT" sz="3600" b="1" dirty="0">
                <a:solidFill>
                  <a:schemeClr val="accent2">
                    <a:lumMod val="75000"/>
                  </a:schemeClr>
                </a:solidFill>
                <a:latin typeface="Calibri"/>
                <a:cs typeface="Calibri"/>
              </a:rPr>
              <a:t>-</a:t>
            </a:r>
            <a:r>
              <a:rPr lang="es-ES_tradnl" sz="3600" b="1" dirty="0">
                <a:solidFill>
                  <a:schemeClr val="accent2">
                    <a:lumMod val="75000"/>
                  </a:schemeClr>
                </a:solidFill>
                <a:latin typeface="Calibri"/>
                <a:cs typeface="Calibri"/>
              </a:rPr>
              <a:t>1953) </a:t>
            </a:r>
            <a:r>
              <a:rPr lang="es-ES_tradnl" dirty="0" err="1">
                <a:solidFill>
                  <a:schemeClr val="accent2">
                    <a:lumMod val="75000"/>
                  </a:schemeClr>
                </a:solidFill>
                <a:cs typeface="Calibri"/>
              </a:rPr>
              <a:t>Presidency</a:t>
            </a:r>
            <a:endParaRPr lang="it-IT" dirty="0">
              <a:solidFill>
                <a:schemeClr val="accent2">
                  <a:lumMod val="75000"/>
                </a:schemeClr>
              </a:solidFill>
              <a:cs typeface="Calibri"/>
            </a:endParaRPr>
          </a:p>
        </p:txBody>
      </p:sp>
      <p:pic>
        <p:nvPicPr>
          <p:cNvPr id="9" name="Immagine 8" descr="slide 1 _.png"/>
          <p:cNvPicPr>
            <a:picLocks noChangeAspect="1"/>
          </p:cNvPicPr>
          <p:nvPr/>
        </p:nvPicPr>
        <p:blipFill>
          <a:blip r:embed="rId7">
            <a:alphaModFix amt="88000"/>
            <a:extLst>
              <a:ext uri="{28A0092B-C50C-407E-A947-70E740481C1C}">
                <a14:useLocalDpi xmlns:a14="http://schemas.microsoft.com/office/drawing/2010/main" val="0"/>
              </a:ext>
            </a:extLst>
          </a:blip>
          <a:stretch>
            <a:fillRect/>
          </a:stretch>
        </p:blipFill>
        <p:spPr>
          <a:xfrm>
            <a:off x="8883248" y="1392496"/>
            <a:ext cx="3308752" cy="4157482"/>
          </a:xfrm>
          <a:prstGeom prst="rect">
            <a:avLst/>
          </a:prstGeom>
        </p:spPr>
      </p:pic>
    </p:spTree>
    <p:extLst>
      <p:ext uri="{BB962C8B-B14F-4D97-AF65-F5344CB8AC3E}">
        <p14:creationId xmlns:p14="http://schemas.microsoft.com/office/powerpoint/2010/main" val="414730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3">
            <a:extLst>
              <a:ext uri="{FF2B5EF4-FFF2-40B4-BE49-F238E27FC236}">
                <a16:creationId xmlns:a16="http://schemas.microsoft.com/office/drawing/2014/main" id="{1ABE11BF-33A5-4653-A144-CCCBACF58C30}"/>
              </a:ext>
            </a:extLst>
          </p:cNvPr>
          <p:cNvSpPr txBox="1">
            <a:spLocks/>
          </p:cNvSpPr>
          <p:nvPr/>
        </p:nvSpPr>
        <p:spPr>
          <a:xfrm>
            <a:off x="518678" y="344210"/>
            <a:ext cx="10276322" cy="1270074"/>
          </a:xfrm>
          <a:prstGeom prst="rect">
            <a:avLst/>
          </a:prstGeom>
        </p:spPr>
        <p:txBody>
          <a:bodyPr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80000"/>
              </a:lnSpc>
            </a:pPr>
            <a:r>
              <a:rPr lang="es-ES_tradnl" sz="4800" b="1" dirty="0" err="1">
                <a:solidFill>
                  <a:srgbClr val="203864"/>
                </a:solidFill>
                <a:latin typeface="Calibri"/>
                <a:cs typeface="Calibri"/>
              </a:rPr>
              <a:t>Jan</a:t>
            </a:r>
            <a:r>
              <a:rPr lang="es-ES_tradnl" sz="4800" b="1" dirty="0">
                <a:solidFill>
                  <a:srgbClr val="203864"/>
                </a:solidFill>
                <a:latin typeface="Calibri"/>
                <a:cs typeface="Calibri"/>
              </a:rPr>
              <a:t> </a:t>
            </a:r>
            <a:r>
              <a:rPr lang="es-ES_tradnl" sz="4800" b="1" dirty="0" err="1">
                <a:solidFill>
                  <a:srgbClr val="203864"/>
                </a:solidFill>
                <a:latin typeface="Calibri"/>
                <a:cs typeface="Calibri"/>
              </a:rPr>
              <a:t>Floris</a:t>
            </a:r>
            <a:r>
              <a:rPr lang="es-ES_tradnl" sz="4800" b="1" dirty="0">
                <a:solidFill>
                  <a:srgbClr val="203864"/>
                </a:solidFill>
                <a:latin typeface="Calibri"/>
                <a:cs typeface="Calibri"/>
              </a:rPr>
              <a:t> De </a:t>
            </a:r>
            <a:r>
              <a:rPr lang="es-ES_tradnl" sz="4800" b="1" dirty="0" err="1">
                <a:solidFill>
                  <a:srgbClr val="203864"/>
                </a:solidFill>
                <a:latin typeface="Calibri"/>
                <a:cs typeface="Calibri"/>
              </a:rPr>
              <a:t>Jongh</a:t>
            </a:r>
            <a:endParaRPr lang="es-ES_tradnl" sz="4800" b="1" dirty="0">
              <a:solidFill>
                <a:srgbClr val="203864"/>
              </a:solidFill>
              <a:latin typeface="Calibri"/>
              <a:cs typeface="Calibri"/>
            </a:endParaRPr>
          </a:p>
          <a:p>
            <a:pPr algn="l">
              <a:lnSpc>
                <a:spcPct val="80000"/>
              </a:lnSpc>
            </a:pPr>
            <a:r>
              <a:rPr lang="it-IT" sz="4800" b="1" dirty="0">
                <a:solidFill>
                  <a:srgbClr val="203864"/>
                </a:solidFill>
                <a:latin typeface="Calibri"/>
                <a:cs typeface="Calibri"/>
              </a:rPr>
              <a:t> </a:t>
            </a:r>
          </a:p>
        </p:txBody>
      </p:sp>
      <p:sp>
        <p:nvSpPr>
          <p:cNvPr id="3" name="Triangolo rettangolo 2"/>
          <p:cNvSpPr/>
          <p:nvPr/>
        </p:nvSpPr>
        <p:spPr>
          <a:xfrm rot="5400000">
            <a:off x="37970" y="-37972"/>
            <a:ext cx="778421" cy="854365"/>
          </a:xfrm>
          <a:prstGeom prst="rtTriangle">
            <a:avLst/>
          </a:prstGeom>
          <a:solidFill>
            <a:schemeClr val="accent1">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dirty="0">
              <a:solidFill>
                <a:schemeClr val="accent1">
                  <a:lumMod val="50000"/>
                </a:schemeClr>
              </a:solidFill>
            </a:endParaRPr>
          </a:p>
        </p:txBody>
      </p:sp>
      <p:sp>
        <p:nvSpPr>
          <p:cNvPr id="4" name="Segnaposto testo 8">
            <a:extLst>
              <a:ext uri="{FF2B5EF4-FFF2-40B4-BE49-F238E27FC236}">
                <a16:creationId xmlns:a16="http://schemas.microsoft.com/office/drawing/2014/main" id="{53469036-D1FB-4164-96AE-B6D8CECCFC96}"/>
              </a:ext>
            </a:extLst>
          </p:cNvPr>
          <p:cNvSpPr txBox="1">
            <a:spLocks/>
          </p:cNvSpPr>
          <p:nvPr/>
        </p:nvSpPr>
        <p:spPr>
          <a:xfrm>
            <a:off x="553322" y="942160"/>
            <a:ext cx="5127042" cy="812749"/>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_tradnl" sz="3600" b="1" dirty="0">
                <a:solidFill>
                  <a:schemeClr val="accent2">
                    <a:lumMod val="75000"/>
                  </a:schemeClr>
                </a:solidFill>
                <a:latin typeface="Calibri"/>
                <a:cs typeface="Calibri"/>
              </a:rPr>
              <a:t>(1954</a:t>
            </a:r>
            <a:r>
              <a:rPr lang="it-IT" sz="3600" b="1" dirty="0">
                <a:solidFill>
                  <a:schemeClr val="accent2">
                    <a:lumMod val="75000"/>
                  </a:schemeClr>
                </a:solidFill>
                <a:latin typeface="Calibri"/>
                <a:cs typeface="Calibri"/>
              </a:rPr>
              <a:t>-</a:t>
            </a:r>
            <a:r>
              <a:rPr lang="es-ES_tradnl" sz="3600" b="1" dirty="0">
                <a:solidFill>
                  <a:schemeClr val="accent2">
                    <a:lumMod val="75000"/>
                  </a:schemeClr>
                </a:solidFill>
                <a:latin typeface="Calibri"/>
                <a:cs typeface="Calibri"/>
              </a:rPr>
              <a:t>1961) </a:t>
            </a:r>
            <a:r>
              <a:rPr lang="es-ES_tradnl" dirty="0" err="1">
                <a:solidFill>
                  <a:schemeClr val="accent2">
                    <a:lumMod val="75000"/>
                  </a:schemeClr>
                </a:solidFill>
                <a:latin typeface="Calibri"/>
                <a:cs typeface="Calibri"/>
              </a:rPr>
              <a:t>Presidency</a:t>
            </a:r>
            <a:endParaRPr lang="it-IT" dirty="0">
              <a:solidFill>
                <a:schemeClr val="accent2">
                  <a:lumMod val="75000"/>
                </a:schemeClr>
              </a:solidFill>
              <a:latin typeface="Calibri"/>
              <a:cs typeface="Calibri"/>
            </a:endParaRPr>
          </a:p>
        </p:txBody>
      </p:sp>
      <p:pic>
        <p:nvPicPr>
          <p:cNvPr id="6" name="Immagine 5" descr="foto-Salomon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95" y="1385455"/>
            <a:ext cx="3334823" cy="4583545"/>
          </a:xfrm>
          <a:prstGeom prst="rect">
            <a:avLst/>
          </a:prstGeom>
        </p:spPr>
      </p:pic>
      <p:pic>
        <p:nvPicPr>
          <p:cNvPr id="5" name="Immagine 4" descr="Jan Floris De Jong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55" y="1093158"/>
            <a:ext cx="3833090" cy="5268386"/>
          </a:xfrm>
          <a:prstGeom prst="rect">
            <a:avLst/>
          </a:prstGeom>
        </p:spPr>
      </p:pic>
      <p:graphicFrame>
        <p:nvGraphicFramePr>
          <p:cNvPr id="9" name="Segnaposto contenuto 3"/>
          <p:cNvGraphicFramePr>
            <a:graphicFrameLocks/>
          </p:cNvGraphicFramePr>
          <p:nvPr>
            <p:extLst>
              <p:ext uri="{D42A27DB-BD31-4B8C-83A1-F6EECF244321}">
                <p14:modId xmlns:p14="http://schemas.microsoft.com/office/powerpoint/2010/main" val="2096626988"/>
              </p:ext>
            </p:extLst>
          </p:nvPr>
        </p:nvGraphicFramePr>
        <p:xfrm>
          <a:off x="3951000" y="1611923"/>
          <a:ext cx="7796212" cy="41494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5244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FE0C9C0719C5247A92D3C84D0314436" ma:contentTypeVersion="13" ma:contentTypeDescription="Create a new document." ma:contentTypeScope="" ma:versionID="b5dac407c9b95302bcd741a2f78a5031">
  <xsd:schema xmlns:xsd="http://www.w3.org/2001/XMLSchema" xmlns:xs="http://www.w3.org/2001/XMLSchema" xmlns:p="http://schemas.microsoft.com/office/2006/metadata/properties" xmlns:ns3="e0db5d37-3ff3-461c-9724-0961caff099a" xmlns:ns4="dd96aa93-5c5c-4b4f-8e70-ef8e493950b6" targetNamespace="http://schemas.microsoft.com/office/2006/metadata/properties" ma:root="true" ma:fieldsID="21c918b5377026190448d007cea8f280" ns3:_="" ns4:_="">
    <xsd:import namespace="e0db5d37-3ff3-461c-9724-0961caff099a"/>
    <xsd:import namespace="dd96aa93-5c5c-4b4f-8e70-ef8e493950b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db5d37-3ff3-461c-9724-0961caff099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96aa93-5c5c-4b4f-8e70-ef8e493950b6"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0A2498-0E80-4BD8-B955-2DA7BEA40D5A}">
  <ds:schemaRefs>
    <ds:schemaRef ds:uri="http://purl.org/dc/dcmitype/"/>
    <ds:schemaRef ds:uri="dd96aa93-5c5c-4b4f-8e70-ef8e493950b6"/>
    <ds:schemaRef ds:uri="http://schemas.microsoft.com/office/2006/metadata/propertie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e0db5d37-3ff3-461c-9724-0961caff099a"/>
    <ds:schemaRef ds:uri="http://www.w3.org/XML/1998/namespace"/>
    <ds:schemaRef ds:uri="http://purl.org/dc/elements/1.1/"/>
  </ds:schemaRefs>
</ds:datastoreItem>
</file>

<file path=customXml/itemProps2.xml><?xml version="1.0" encoding="utf-8"?>
<ds:datastoreItem xmlns:ds="http://schemas.openxmlformats.org/officeDocument/2006/customXml" ds:itemID="{A4CBA83C-54B3-42A8-BCB6-BA33C0CB12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db5d37-3ff3-461c-9724-0961caff099a"/>
    <ds:schemaRef ds:uri="dd96aa93-5c5c-4b4f-8e70-ef8e493950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96E4C0-B315-4C7B-B90A-75B6C747CBA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801</Words>
  <Application>Microsoft Office PowerPoint</Application>
  <PresentationFormat>Widescreen</PresentationFormat>
  <Paragraphs>143</Paragraphs>
  <Slides>28</Slides>
  <Notes>0</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28</vt:i4>
      </vt:variant>
    </vt:vector>
  </HeadingPairs>
  <TitlesOfParts>
    <vt:vector size="40" baseType="lpstr">
      <vt:lpstr>Arial</vt:lpstr>
      <vt:lpstr>Calibri</vt:lpstr>
      <vt:lpstr>Calibri Light</vt:lpstr>
      <vt:lpstr>Courier New</vt:lpstr>
      <vt:lpstr>Custom Design</vt:lpstr>
      <vt:lpstr>4_Custom Design</vt:lpstr>
      <vt:lpstr>1_Custom Design</vt:lpstr>
      <vt:lpstr>5_Custom Design</vt:lpstr>
      <vt:lpstr>2_Custom Design</vt:lpstr>
      <vt:lpstr>6_Custom Design</vt:lpstr>
      <vt:lpstr>3_Custom Design</vt:lpstr>
      <vt:lpstr>7_Custom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2018-09-26T13:27:43Z</dcterms:created>
  <dcterms:modified xsi:type="dcterms:W3CDTF">2019-12-02T19:56:25Z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0x0101005FE0C9C0719C5247A92D3C84D0314436</vt:lpwstr>
  </property>
</Properties>
</file>