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37463413" cy="21067713"/>
  <p:notesSz cx="6858000" cy="9144000"/>
  <p:defaultTextStyle>
    <a:defPPr>
      <a:defRPr lang="en-US"/>
    </a:defPPr>
    <a:lvl1pPr marL="0" algn="l" defTabSz="1672300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1pPr>
    <a:lvl2pPr marL="1672300" algn="l" defTabSz="1672300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2pPr>
    <a:lvl3pPr marL="3344601" algn="l" defTabSz="1672300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3pPr>
    <a:lvl4pPr marL="5016901" algn="l" defTabSz="1672300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4pPr>
    <a:lvl5pPr marL="6689202" algn="l" defTabSz="1672300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5pPr>
    <a:lvl6pPr marL="8361502" algn="l" defTabSz="1672300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6pPr>
    <a:lvl7pPr marL="10033803" algn="l" defTabSz="1672300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7pPr>
    <a:lvl8pPr marL="11706103" algn="l" defTabSz="1672300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8pPr>
    <a:lvl9pPr marL="13378404" algn="l" defTabSz="1672300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36">
          <p15:clr>
            <a:srgbClr val="A4A3A4"/>
          </p15:clr>
        </p15:guide>
        <p15:guide id="2" pos="118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429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>
        <p:scale>
          <a:sx n="28" d="100"/>
          <a:sy n="28" d="100"/>
        </p:scale>
        <p:origin x="2016" y="904"/>
      </p:cViewPr>
      <p:guideLst>
        <p:guide orient="horz" pos="6636"/>
        <p:guide pos="118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CE572-273E-E342-BA57-1D3E455AA8F7}" type="datetimeFigureOut">
              <a:rPr lang="en-US" smtClean="0"/>
              <a:t>10/26/16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85498-A554-1A45-BAB3-DC74E4AD6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27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72300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1pPr>
    <a:lvl2pPr marL="1672300" algn="l" defTabSz="1672300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2pPr>
    <a:lvl3pPr marL="3344601" algn="l" defTabSz="1672300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3pPr>
    <a:lvl4pPr marL="5016901" algn="l" defTabSz="1672300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4pPr>
    <a:lvl5pPr marL="6689202" algn="l" defTabSz="1672300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5pPr>
    <a:lvl6pPr marL="8361502" algn="l" defTabSz="1672300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6pPr>
    <a:lvl7pPr marL="10033803" algn="l" defTabSz="1672300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7pPr>
    <a:lvl8pPr marL="11706103" algn="l" defTabSz="1672300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8pPr>
    <a:lvl9pPr marL="13378404" algn="l" defTabSz="1672300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F762D-329D-9A4E-83D6-D1584186F6D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341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9756" y="6544648"/>
            <a:ext cx="31843901" cy="451590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19512" y="11938371"/>
            <a:ext cx="26224389" cy="538397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672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344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016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689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361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033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706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37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0B0F-9636-924A-A631-849AF9D445A9}" type="datetimeFigureOut">
              <a:rPr lang="en-US" smtClean="0"/>
              <a:t>10/26/16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945A-5961-9346-B610-D79FD44E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895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0B0F-9636-924A-A631-849AF9D445A9}" type="datetimeFigureOut">
              <a:rPr lang="en-US" smtClean="0"/>
              <a:t>10/26/16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945A-5961-9346-B610-D79FD44E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33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284548" y="2589575"/>
            <a:ext cx="34530082" cy="552247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74799" y="2589575"/>
            <a:ext cx="102985361" cy="552247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0B0F-9636-924A-A631-849AF9D445A9}" type="datetimeFigureOut">
              <a:rPr lang="en-US" smtClean="0"/>
              <a:t>10/26/16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945A-5961-9346-B610-D79FD44E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72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0B0F-9636-924A-A631-849AF9D445A9}" type="datetimeFigureOut">
              <a:rPr lang="en-US" smtClean="0"/>
              <a:t>10/26/16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945A-5961-9346-B610-D79FD44E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49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9352" y="13537958"/>
            <a:ext cx="31843901" cy="4184282"/>
          </a:xfrm>
        </p:spPr>
        <p:txBody>
          <a:bodyPr anchor="t"/>
          <a:lstStyle>
            <a:lvl1pPr algn="l">
              <a:defRPr sz="14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9352" y="8929397"/>
            <a:ext cx="31843901" cy="4608561"/>
          </a:xfrm>
        </p:spPr>
        <p:txBody>
          <a:bodyPr anchor="b"/>
          <a:lstStyle>
            <a:lvl1pPr marL="0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1pPr>
            <a:lvl2pPr marL="167230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2pPr>
            <a:lvl3pPr marL="3344601" indent="0">
              <a:buNone/>
              <a:defRPr sz="5900">
                <a:solidFill>
                  <a:schemeClr val="tx1">
                    <a:tint val="75000"/>
                  </a:schemeClr>
                </a:solidFill>
              </a:defRPr>
            </a:lvl3pPr>
            <a:lvl4pPr marL="5016901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4pPr>
            <a:lvl5pPr marL="6689202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5pPr>
            <a:lvl6pPr marL="8361502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6pPr>
            <a:lvl7pPr marL="10033803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7pPr>
            <a:lvl8pPr marL="11706103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8pPr>
            <a:lvl9pPr marL="13378404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0B0F-9636-924A-A631-849AF9D445A9}" type="datetimeFigureOut">
              <a:rPr lang="en-US" smtClean="0"/>
              <a:t>10/26/16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945A-5961-9346-B610-D79FD44E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633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74798" y="15103407"/>
            <a:ext cx="68754471" cy="42710887"/>
          </a:xfrm>
        </p:spPr>
        <p:txBody>
          <a:bodyPr/>
          <a:lstStyle>
            <a:lvl1pPr>
              <a:defRPr sz="10200"/>
            </a:lvl1pPr>
            <a:lvl2pPr>
              <a:defRPr sz="8800"/>
            </a:lvl2pPr>
            <a:lvl3pPr>
              <a:defRPr sz="73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053657" y="15103407"/>
            <a:ext cx="68760973" cy="42710887"/>
          </a:xfrm>
        </p:spPr>
        <p:txBody>
          <a:bodyPr/>
          <a:lstStyle>
            <a:lvl1pPr>
              <a:defRPr sz="10200"/>
            </a:lvl1pPr>
            <a:lvl2pPr>
              <a:defRPr sz="8800"/>
            </a:lvl2pPr>
            <a:lvl3pPr>
              <a:defRPr sz="73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0B0F-9636-924A-A631-849AF9D445A9}" type="datetimeFigureOut">
              <a:rPr lang="en-US" smtClean="0"/>
              <a:t>10/26/16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945A-5961-9346-B610-D79FD44E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598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3171" y="843685"/>
            <a:ext cx="33717072" cy="351128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3171" y="4715853"/>
            <a:ext cx="16552847" cy="1965343"/>
          </a:xfrm>
        </p:spPr>
        <p:txBody>
          <a:bodyPr anchor="b"/>
          <a:lstStyle>
            <a:lvl1pPr marL="0" indent="0">
              <a:buNone/>
              <a:defRPr sz="8800" b="1"/>
            </a:lvl1pPr>
            <a:lvl2pPr marL="1672300" indent="0">
              <a:buNone/>
              <a:defRPr sz="7300" b="1"/>
            </a:lvl2pPr>
            <a:lvl3pPr marL="3344601" indent="0">
              <a:buNone/>
              <a:defRPr sz="6600" b="1"/>
            </a:lvl3pPr>
            <a:lvl4pPr marL="5016901" indent="0">
              <a:buNone/>
              <a:defRPr sz="5900" b="1"/>
            </a:lvl4pPr>
            <a:lvl5pPr marL="6689202" indent="0">
              <a:buNone/>
              <a:defRPr sz="5900" b="1"/>
            </a:lvl5pPr>
            <a:lvl6pPr marL="8361502" indent="0">
              <a:buNone/>
              <a:defRPr sz="5900" b="1"/>
            </a:lvl6pPr>
            <a:lvl7pPr marL="10033803" indent="0">
              <a:buNone/>
              <a:defRPr sz="5900" b="1"/>
            </a:lvl7pPr>
            <a:lvl8pPr marL="11706103" indent="0">
              <a:buNone/>
              <a:defRPr sz="5900" b="1"/>
            </a:lvl8pPr>
            <a:lvl9pPr marL="13378404" indent="0">
              <a:buNone/>
              <a:defRPr sz="5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73171" y="6681196"/>
            <a:ext cx="16552847" cy="12138320"/>
          </a:xfrm>
        </p:spPr>
        <p:txBody>
          <a:bodyPr/>
          <a:lstStyle>
            <a:lvl1pPr>
              <a:defRPr sz="8800"/>
            </a:lvl1pPr>
            <a:lvl2pPr>
              <a:defRPr sz="7300"/>
            </a:lvl2pPr>
            <a:lvl3pPr>
              <a:defRPr sz="6600"/>
            </a:lvl3pPr>
            <a:lvl4pPr>
              <a:defRPr sz="5900"/>
            </a:lvl4pPr>
            <a:lvl5pPr>
              <a:defRPr sz="5900"/>
            </a:lvl5pPr>
            <a:lvl6pPr>
              <a:defRPr sz="5900"/>
            </a:lvl6pPr>
            <a:lvl7pPr>
              <a:defRPr sz="5900"/>
            </a:lvl7pPr>
            <a:lvl8pPr>
              <a:defRPr sz="5900"/>
            </a:lvl8pPr>
            <a:lvl9pPr>
              <a:defRPr sz="5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030895" y="4715853"/>
            <a:ext cx="16559349" cy="1965343"/>
          </a:xfrm>
        </p:spPr>
        <p:txBody>
          <a:bodyPr anchor="b"/>
          <a:lstStyle>
            <a:lvl1pPr marL="0" indent="0">
              <a:buNone/>
              <a:defRPr sz="8800" b="1"/>
            </a:lvl1pPr>
            <a:lvl2pPr marL="1672300" indent="0">
              <a:buNone/>
              <a:defRPr sz="7300" b="1"/>
            </a:lvl2pPr>
            <a:lvl3pPr marL="3344601" indent="0">
              <a:buNone/>
              <a:defRPr sz="6600" b="1"/>
            </a:lvl3pPr>
            <a:lvl4pPr marL="5016901" indent="0">
              <a:buNone/>
              <a:defRPr sz="5900" b="1"/>
            </a:lvl4pPr>
            <a:lvl5pPr marL="6689202" indent="0">
              <a:buNone/>
              <a:defRPr sz="5900" b="1"/>
            </a:lvl5pPr>
            <a:lvl6pPr marL="8361502" indent="0">
              <a:buNone/>
              <a:defRPr sz="5900" b="1"/>
            </a:lvl6pPr>
            <a:lvl7pPr marL="10033803" indent="0">
              <a:buNone/>
              <a:defRPr sz="5900" b="1"/>
            </a:lvl7pPr>
            <a:lvl8pPr marL="11706103" indent="0">
              <a:buNone/>
              <a:defRPr sz="5900" b="1"/>
            </a:lvl8pPr>
            <a:lvl9pPr marL="13378404" indent="0">
              <a:buNone/>
              <a:defRPr sz="5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030895" y="6681196"/>
            <a:ext cx="16559349" cy="12138320"/>
          </a:xfrm>
        </p:spPr>
        <p:txBody>
          <a:bodyPr/>
          <a:lstStyle>
            <a:lvl1pPr>
              <a:defRPr sz="8800"/>
            </a:lvl1pPr>
            <a:lvl2pPr>
              <a:defRPr sz="7300"/>
            </a:lvl2pPr>
            <a:lvl3pPr>
              <a:defRPr sz="6600"/>
            </a:lvl3pPr>
            <a:lvl4pPr>
              <a:defRPr sz="5900"/>
            </a:lvl4pPr>
            <a:lvl5pPr>
              <a:defRPr sz="5900"/>
            </a:lvl5pPr>
            <a:lvl6pPr>
              <a:defRPr sz="5900"/>
            </a:lvl6pPr>
            <a:lvl7pPr>
              <a:defRPr sz="5900"/>
            </a:lvl7pPr>
            <a:lvl8pPr>
              <a:defRPr sz="5900"/>
            </a:lvl8pPr>
            <a:lvl9pPr>
              <a:defRPr sz="5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0B0F-9636-924A-A631-849AF9D445A9}" type="datetimeFigureOut">
              <a:rPr lang="en-US" smtClean="0"/>
              <a:t>10/26/16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945A-5961-9346-B610-D79FD44E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29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0B0F-9636-924A-A631-849AF9D445A9}" type="datetimeFigureOut">
              <a:rPr lang="en-US" smtClean="0"/>
              <a:t>10/26/16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945A-5961-9346-B610-D79FD44E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93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0B0F-9636-924A-A631-849AF9D445A9}" type="datetimeFigureOut">
              <a:rPr lang="en-US" smtClean="0"/>
              <a:t>10/26/16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945A-5961-9346-B610-D79FD44E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42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3173" y="838807"/>
            <a:ext cx="12325205" cy="3569807"/>
          </a:xfrm>
        </p:spPr>
        <p:txBody>
          <a:bodyPr anchor="b"/>
          <a:lstStyle>
            <a:lvl1pPr algn="l">
              <a:defRPr sz="7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47154" y="838809"/>
            <a:ext cx="20943089" cy="17980709"/>
          </a:xfrm>
        </p:spPr>
        <p:txBody>
          <a:bodyPr/>
          <a:lstStyle>
            <a:lvl1pPr>
              <a:defRPr sz="11700"/>
            </a:lvl1pPr>
            <a:lvl2pPr>
              <a:defRPr sz="10200"/>
            </a:lvl2pPr>
            <a:lvl3pPr>
              <a:defRPr sz="88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73173" y="4408616"/>
            <a:ext cx="12325205" cy="14410902"/>
          </a:xfrm>
        </p:spPr>
        <p:txBody>
          <a:bodyPr/>
          <a:lstStyle>
            <a:lvl1pPr marL="0" indent="0">
              <a:buNone/>
              <a:defRPr sz="5100"/>
            </a:lvl1pPr>
            <a:lvl2pPr marL="1672300" indent="0">
              <a:buNone/>
              <a:defRPr sz="4400"/>
            </a:lvl2pPr>
            <a:lvl3pPr marL="3344601" indent="0">
              <a:buNone/>
              <a:defRPr sz="3700"/>
            </a:lvl3pPr>
            <a:lvl4pPr marL="5016901" indent="0">
              <a:buNone/>
              <a:defRPr sz="3300"/>
            </a:lvl4pPr>
            <a:lvl5pPr marL="6689202" indent="0">
              <a:buNone/>
              <a:defRPr sz="3300"/>
            </a:lvl5pPr>
            <a:lvl6pPr marL="8361502" indent="0">
              <a:buNone/>
              <a:defRPr sz="3300"/>
            </a:lvl6pPr>
            <a:lvl7pPr marL="10033803" indent="0">
              <a:buNone/>
              <a:defRPr sz="3300"/>
            </a:lvl7pPr>
            <a:lvl8pPr marL="11706103" indent="0">
              <a:buNone/>
              <a:defRPr sz="3300"/>
            </a:lvl8pPr>
            <a:lvl9pPr marL="13378404" indent="0">
              <a:buNone/>
              <a:defRPr sz="3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0B0F-9636-924A-A631-849AF9D445A9}" type="datetimeFigureOut">
              <a:rPr lang="en-US" smtClean="0"/>
              <a:t>10/26/16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945A-5961-9346-B610-D79FD44E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34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3091" y="14747399"/>
            <a:ext cx="22478048" cy="1741014"/>
          </a:xfrm>
        </p:spPr>
        <p:txBody>
          <a:bodyPr anchor="b"/>
          <a:lstStyle>
            <a:lvl1pPr algn="l">
              <a:defRPr sz="7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343091" y="1882439"/>
            <a:ext cx="22478048" cy="12640628"/>
          </a:xfrm>
        </p:spPr>
        <p:txBody>
          <a:bodyPr/>
          <a:lstStyle>
            <a:lvl1pPr marL="0" indent="0">
              <a:buNone/>
              <a:defRPr sz="11700"/>
            </a:lvl1pPr>
            <a:lvl2pPr marL="1672300" indent="0">
              <a:buNone/>
              <a:defRPr sz="10200"/>
            </a:lvl2pPr>
            <a:lvl3pPr marL="3344601" indent="0">
              <a:buNone/>
              <a:defRPr sz="8800"/>
            </a:lvl3pPr>
            <a:lvl4pPr marL="5016901" indent="0">
              <a:buNone/>
              <a:defRPr sz="7300"/>
            </a:lvl4pPr>
            <a:lvl5pPr marL="6689202" indent="0">
              <a:buNone/>
              <a:defRPr sz="7300"/>
            </a:lvl5pPr>
            <a:lvl6pPr marL="8361502" indent="0">
              <a:buNone/>
              <a:defRPr sz="7300"/>
            </a:lvl6pPr>
            <a:lvl7pPr marL="10033803" indent="0">
              <a:buNone/>
              <a:defRPr sz="7300"/>
            </a:lvl7pPr>
            <a:lvl8pPr marL="11706103" indent="0">
              <a:buNone/>
              <a:defRPr sz="7300"/>
            </a:lvl8pPr>
            <a:lvl9pPr marL="13378404" indent="0">
              <a:buNone/>
              <a:defRPr sz="7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43091" y="16488413"/>
            <a:ext cx="22478048" cy="2472529"/>
          </a:xfrm>
        </p:spPr>
        <p:txBody>
          <a:bodyPr/>
          <a:lstStyle>
            <a:lvl1pPr marL="0" indent="0">
              <a:buNone/>
              <a:defRPr sz="5100"/>
            </a:lvl1pPr>
            <a:lvl2pPr marL="1672300" indent="0">
              <a:buNone/>
              <a:defRPr sz="4400"/>
            </a:lvl2pPr>
            <a:lvl3pPr marL="3344601" indent="0">
              <a:buNone/>
              <a:defRPr sz="3700"/>
            </a:lvl3pPr>
            <a:lvl4pPr marL="5016901" indent="0">
              <a:buNone/>
              <a:defRPr sz="3300"/>
            </a:lvl4pPr>
            <a:lvl5pPr marL="6689202" indent="0">
              <a:buNone/>
              <a:defRPr sz="3300"/>
            </a:lvl5pPr>
            <a:lvl6pPr marL="8361502" indent="0">
              <a:buNone/>
              <a:defRPr sz="3300"/>
            </a:lvl6pPr>
            <a:lvl7pPr marL="10033803" indent="0">
              <a:buNone/>
              <a:defRPr sz="3300"/>
            </a:lvl7pPr>
            <a:lvl8pPr marL="11706103" indent="0">
              <a:buNone/>
              <a:defRPr sz="3300"/>
            </a:lvl8pPr>
            <a:lvl9pPr marL="13378404" indent="0">
              <a:buNone/>
              <a:defRPr sz="3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0B0F-9636-924A-A631-849AF9D445A9}" type="datetimeFigureOut">
              <a:rPr lang="en-US" smtClean="0"/>
              <a:t>10/26/16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945A-5961-9346-B610-D79FD44E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18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73171" y="843685"/>
            <a:ext cx="33717072" cy="3511286"/>
          </a:xfrm>
          <a:prstGeom prst="rect">
            <a:avLst/>
          </a:prstGeom>
        </p:spPr>
        <p:txBody>
          <a:bodyPr vert="horz" lIns="334460" tIns="167230" rIns="334460" bIns="16723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3171" y="4915801"/>
            <a:ext cx="33717072" cy="13903717"/>
          </a:xfrm>
          <a:prstGeom prst="rect">
            <a:avLst/>
          </a:prstGeom>
        </p:spPr>
        <p:txBody>
          <a:bodyPr vert="horz" lIns="334460" tIns="167230" rIns="334460" bIns="16723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73171" y="19526650"/>
            <a:ext cx="8741463" cy="1121661"/>
          </a:xfrm>
          <a:prstGeom prst="rect">
            <a:avLst/>
          </a:prstGeom>
        </p:spPr>
        <p:txBody>
          <a:bodyPr vert="horz" lIns="334460" tIns="167230" rIns="334460" bIns="167230" rtlCol="0" anchor="ctr"/>
          <a:lstStyle>
            <a:lvl1pPr algn="l">
              <a:defRPr sz="4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70B0F-9636-924A-A631-849AF9D445A9}" type="datetimeFigureOut">
              <a:rPr lang="en-US" smtClean="0"/>
              <a:t>10/26/16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00000" y="19526650"/>
            <a:ext cx="11863414" cy="1121661"/>
          </a:xfrm>
          <a:prstGeom prst="rect">
            <a:avLst/>
          </a:prstGeom>
        </p:spPr>
        <p:txBody>
          <a:bodyPr vert="horz" lIns="334460" tIns="167230" rIns="334460" bIns="167230" rtlCol="0" anchor="ctr"/>
          <a:lstStyle>
            <a:lvl1pPr algn="ctr">
              <a:defRPr sz="4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848779" y="19526650"/>
            <a:ext cx="8741463" cy="1121661"/>
          </a:xfrm>
          <a:prstGeom prst="rect">
            <a:avLst/>
          </a:prstGeom>
        </p:spPr>
        <p:txBody>
          <a:bodyPr vert="horz" lIns="334460" tIns="167230" rIns="334460" bIns="167230" rtlCol="0" anchor="ctr"/>
          <a:lstStyle>
            <a:lvl1pPr algn="r">
              <a:defRPr sz="4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F945A-5961-9346-B610-D79FD44E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98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672300" rtl="0" eaLnBrk="1" latinLnBrk="0" hangingPunct="1">
        <a:spcBef>
          <a:spcPct val="0"/>
        </a:spcBef>
        <a:buNone/>
        <a:defRPr sz="16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54225" indent="-1254225" algn="l" defTabSz="1672300" rtl="0" eaLnBrk="1" latinLnBrk="0" hangingPunct="1">
        <a:spcBef>
          <a:spcPct val="20000"/>
        </a:spcBef>
        <a:buFont typeface="Arial"/>
        <a:buChar char="•"/>
        <a:defRPr sz="11700" kern="1200">
          <a:solidFill>
            <a:schemeClr val="tx1"/>
          </a:solidFill>
          <a:latin typeface="+mn-lt"/>
          <a:ea typeface="+mn-ea"/>
          <a:cs typeface="+mn-cs"/>
        </a:defRPr>
      </a:lvl1pPr>
      <a:lvl2pPr marL="2717488" indent="-1045188" algn="l" defTabSz="1672300" rtl="0" eaLnBrk="1" latinLnBrk="0" hangingPunct="1">
        <a:spcBef>
          <a:spcPct val="20000"/>
        </a:spcBef>
        <a:buFont typeface="Arial"/>
        <a:buChar char="–"/>
        <a:defRPr sz="10200" kern="1200">
          <a:solidFill>
            <a:schemeClr val="tx1"/>
          </a:solidFill>
          <a:latin typeface="+mn-lt"/>
          <a:ea typeface="+mn-ea"/>
          <a:cs typeface="+mn-cs"/>
        </a:defRPr>
      </a:lvl2pPr>
      <a:lvl3pPr marL="4180751" indent="-836150" algn="l" defTabSz="1672300" rtl="0" eaLnBrk="1" latinLnBrk="0" hangingPunct="1">
        <a:spcBef>
          <a:spcPct val="20000"/>
        </a:spcBef>
        <a:buFont typeface="Arial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3pPr>
      <a:lvl4pPr marL="5853052" indent="-836150" algn="l" defTabSz="1672300" rtl="0" eaLnBrk="1" latinLnBrk="0" hangingPunct="1">
        <a:spcBef>
          <a:spcPct val="20000"/>
        </a:spcBef>
        <a:buFont typeface="Arial"/>
        <a:buChar char="–"/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525352" indent="-836150" algn="l" defTabSz="1672300" rtl="0" eaLnBrk="1" latinLnBrk="0" hangingPunct="1">
        <a:spcBef>
          <a:spcPct val="20000"/>
        </a:spcBef>
        <a:buFont typeface="Arial"/>
        <a:buChar char="»"/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197652" indent="-836150" algn="l" defTabSz="1672300" rtl="0" eaLnBrk="1" latinLnBrk="0" hangingPunct="1">
        <a:spcBef>
          <a:spcPct val="20000"/>
        </a:spcBef>
        <a:buFont typeface="Arial"/>
        <a:buChar char="•"/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0869953" indent="-836150" algn="l" defTabSz="1672300" rtl="0" eaLnBrk="1" latinLnBrk="0" hangingPunct="1">
        <a:spcBef>
          <a:spcPct val="20000"/>
        </a:spcBef>
        <a:buFont typeface="Arial"/>
        <a:buChar char="•"/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542253" indent="-836150" algn="l" defTabSz="1672300" rtl="0" eaLnBrk="1" latinLnBrk="0" hangingPunct="1">
        <a:spcBef>
          <a:spcPct val="20000"/>
        </a:spcBef>
        <a:buFont typeface="Arial"/>
        <a:buChar char="•"/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214554" indent="-836150" algn="l" defTabSz="1672300" rtl="0" eaLnBrk="1" latinLnBrk="0" hangingPunct="1">
        <a:spcBef>
          <a:spcPct val="20000"/>
        </a:spcBef>
        <a:buFont typeface="Arial"/>
        <a:buChar char="•"/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72300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1pPr>
      <a:lvl2pPr marL="1672300" algn="l" defTabSz="1672300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2pPr>
      <a:lvl3pPr marL="3344601" algn="l" defTabSz="1672300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3pPr>
      <a:lvl4pPr marL="5016901" algn="l" defTabSz="1672300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4pPr>
      <a:lvl5pPr marL="6689202" algn="l" defTabSz="1672300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5pPr>
      <a:lvl6pPr marL="8361502" algn="l" defTabSz="1672300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6pPr>
      <a:lvl7pPr marL="10033803" algn="l" defTabSz="1672300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7pPr>
      <a:lvl8pPr marL="11706103" algn="l" defTabSz="1672300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8pPr>
      <a:lvl9pPr marL="13378404" algn="l" defTabSz="1672300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4" Type="http://schemas.openxmlformats.org/officeDocument/2006/relationships/slide" Target="slide4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tiff"/><Relationship Id="rId5" Type="http://schemas.openxmlformats.org/officeDocument/2006/relationships/image" Target="../media/image4.png"/><Relationship Id="rId6" Type="http://schemas.openxmlformats.org/officeDocument/2006/relationships/slide" Target="slide1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slide" Target="slide1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slide" Target="slide1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318437" y="1254645"/>
            <a:ext cx="34768466" cy="5018567"/>
          </a:xfrm>
          <a:prstGeom prst="roundRect">
            <a:avLst>
              <a:gd name="adj" fmla="val 8224"/>
            </a:avLst>
          </a:prstGeom>
          <a:solidFill>
            <a:srgbClr val="429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09037"/>
            <a:endParaRPr lang="en-US" sz="5530">
              <a:solidFill>
                <a:srgbClr val="FFC000"/>
              </a:solidFill>
            </a:endParaRPr>
          </a:p>
        </p:txBody>
      </p:sp>
      <p:sp>
        <p:nvSpPr>
          <p:cNvPr id="2" name="Text Placeholder 1"/>
          <p:cNvSpPr txBox="1">
            <a:spLocks/>
          </p:cNvSpPr>
          <p:nvPr/>
        </p:nvSpPr>
        <p:spPr>
          <a:xfrm>
            <a:off x="3880019" y="1532247"/>
            <a:ext cx="29730357" cy="2125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2809037" rtl="0" eaLnBrk="1" latinLnBrk="0" hangingPunct="1">
              <a:defRPr sz="368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404518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09037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13555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618074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022592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427110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831629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236147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 dirty="0" smtClean="0">
                <a:solidFill>
                  <a:srgbClr val="FFD200"/>
                </a:solidFill>
              </a:rPr>
              <a:t>TITLE</a:t>
            </a:r>
            <a:endParaRPr lang="en-US" sz="7200" dirty="0">
              <a:solidFill>
                <a:srgbClr val="FFD200"/>
              </a:solidFill>
            </a:endParaRP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3884137" y="3799719"/>
            <a:ext cx="29730357" cy="984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2809037" rtl="0" eaLnBrk="1" latinLnBrk="0" hangingPunct="1">
              <a:defRPr sz="368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404518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09037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13555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618074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022592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427110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831629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236147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smtClean="0">
                <a:solidFill>
                  <a:prstClr val="white"/>
                </a:solidFill>
              </a:rPr>
              <a:t>Author’s Name</a:t>
            </a:r>
            <a:endParaRPr lang="en-US" sz="5400" dirty="0">
              <a:solidFill>
                <a:prstClr val="white"/>
              </a:solidFill>
            </a:endParaRP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3888253" y="4926246"/>
            <a:ext cx="29730357" cy="984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2809037" rtl="0" eaLnBrk="1" latinLnBrk="0" hangingPunct="1">
              <a:defRPr sz="368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404518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09037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13555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618074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022592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427110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831629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236147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baseline="30000" dirty="0" smtClean="0">
                <a:solidFill>
                  <a:prstClr val="white"/>
                </a:solidFill>
              </a:rPr>
              <a:t>Department name</a:t>
            </a:r>
            <a:endParaRPr lang="en-US" sz="4000" b="1" dirty="0">
              <a:solidFill>
                <a:prstClr val="white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318440" y="7342185"/>
            <a:ext cx="8059479" cy="13340004"/>
            <a:chOff x="1446027" y="7179297"/>
            <a:chExt cx="8059479" cy="9662673"/>
          </a:xfrm>
          <a:solidFill>
            <a:srgbClr val="4293CC"/>
          </a:solidFill>
        </p:grpSpPr>
        <p:sp>
          <p:nvSpPr>
            <p:cNvPr id="6" name="Rounded Rectangle 5">
              <a:hlinkClick r:id="" action="ppaction://hlinkshowjump?jump=nextslide"/>
            </p:cNvPr>
            <p:cNvSpPr/>
            <p:nvPr/>
          </p:nvSpPr>
          <p:spPr>
            <a:xfrm>
              <a:off x="1446027" y="7179297"/>
              <a:ext cx="8059479" cy="9662673"/>
            </a:xfrm>
            <a:prstGeom prst="roundRect">
              <a:avLst>
                <a:gd name="adj" fmla="val 822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809037"/>
              <a:endParaRPr lang="en-US" sz="5530">
                <a:solidFill>
                  <a:prstClr val="white"/>
                </a:solidFill>
              </a:endParaRPr>
            </a:p>
          </p:txBody>
        </p:sp>
        <p:sp>
          <p:nvSpPr>
            <p:cNvPr id="10" name="TextBox 9">
              <a:hlinkClick r:id="" action="ppaction://noaction"/>
            </p:cNvPr>
            <p:cNvSpPr txBox="1"/>
            <p:nvPr/>
          </p:nvSpPr>
          <p:spPr>
            <a:xfrm>
              <a:off x="1944933" y="7274582"/>
              <a:ext cx="7072276" cy="66880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2809037"/>
              <a:r>
                <a:rPr lang="en-US" sz="5400" b="1" dirty="0" smtClean="0">
                  <a:solidFill>
                    <a:srgbClr val="FFD200"/>
                  </a:solidFill>
                </a:rPr>
                <a:t>Abstract</a:t>
              </a:r>
              <a:endParaRPr lang="en-US" sz="5400" b="1" dirty="0">
                <a:solidFill>
                  <a:srgbClr val="FFD200"/>
                </a:solidFill>
              </a:endParaRPr>
            </a:p>
          </p:txBody>
        </p:sp>
        <p:sp>
          <p:nvSpPr>
            <p:cNvPr id="11" name="TextBox 10">
              <a:hlinkClick r:id="" action="ppaction://noaction"/>
            </p:cNvPr>
            <p:cNvSpPr txBox="1"/>
            <p:nvPr/>
          </p:nvSpPr>
          <p:spPr>
            <a:xfrm>
              <a:off x="1446027" y="8600408"/>
              <a:ext cx="8059479" cy="600164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457200" lvl="0" indent="-457200">
                <a:buFont typeface="Arial"/>
                <a:buChar char="•"/>
              </a:pPr>
              <a:r>
                <a:rPr lang="en-US" sz="3200" dirty="0" smtClean="0">
                  <a:solidFill>
                    <a:schemeClr val="bg1"/>
                  </a:solidFill>
                </a:rPr>
                <a:t>Slide/poster size is 23.04X40.97 </a:t>
              </a:r>
            </a:p>
            <a:p>
              <a:pPr marL="457200" lvl="0" indent="-457200">
                <a:buFont typeface="Arial"/>
                <a:buChar char="•"/>
              </a:pPr>
              <a:r>
                <a:rPr lang="en-US" sz="3200" dirty="0" smtClean="0">
                  <a:solidFill>
                    <a:schemeClr val="bg1"/>
                  </a:solidFill>
                </a:rPr>
                <a:t>Minimum font: 28pt (this may seem large, but at this poster size it’s not)</a:t>
              </a:r>
            </a:p>
            <a:p>
              <a:pPr marL="457200" lvl="0" indent="-457200">
                <a:buFont typeface="Arial"/>
                <a:buChar char="•"/>
              </a:pPr>
              <a:r>
                <a:rPr lang="en-US" sz="3200" dirty="0" smtClean="0">
                  <a:solidFill>
                    <a:schemeClr val="bg1"/>
                  </a:solidFill>
                </a:rPr>
                <a:t>Recommended font Types: Calibri, Arial, Times New Roman</a:t>
              </a:r>
            </a:p>
            <a:p>
              <a:pPr marL="457200" lvl="0" indent="-457200">
                <a:buFont typeface="Arial"/>
                <a:buChar char="•"/>
              </a:pPr>
              <a:r>
                <a:rPr lang="en-US" sz="3200" b="1" dirty="0" smtClean="0">
                  <a:solidFill>
                    <a:schemeClr val="bg1"/>
                  </a:solidFill>
                </a:rPr>
                <a:t>This is only a template. All content may be modified, except for slide dimensions</a:t>
              </a:r>
              <a:endParaRPr lang="en-US" sz="3200" dirty="0" smtClean="0">
                <a:solidFill>
                  <a:schemeClr val="bg1"/>
                </a:solidFill>
              </a:endParaRPr>
            </a:p>
            <a:p>
              <a:pPr marL="457200" lvl="0" indent="-457200">
                <a:buFont typeface="Arial"/>
                <a:buChar char="•"/>
              </a:pPr>
              <a:r>
                <a:rPr lang="en-US" sz="3200" b="1" dirty="0" smtClean="0">
                  <a:solidFill>
                    <a:schemeClr val="bg1"/>
                  </a:solidFill>
                </a:rPr>
                <a:t>If you are creating your e-poster on a PC, please make sure to save your formulas as an image and embed it into your presentation or they will change on our Macs.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221436" y="7342185"/>
            <a:ext cx="8059479" cy="13340004"/>
            <a:chOff x="10221433" y="7342182"/>
            <a:chExt cx="8059479" cy="9662673"/>
          </a:xfrm>
          <a:solidFill>
            <a:srgbClr val="4293CC"/>
          </a:solidFill>
        </p:grpSpPr>
        <p:grpSp>
          <p:nvGrpSpPr>
            <p:cNvPr id="14" name="Group 13"/>
            <p:cNvGrpSpPr/>
            <p:nvPr/>
          </p:nvGrpSpPr>
          <p:grpSpPr>
            <a:xfrm>
              <a:off x="10221433" y="7342182"/>
              <a:ext cx="8059479" cy="9662673"/>
              <a:chOff x="1446027" y="7179297"/>
              <a:chExt cx="8059479" cy="9662673"/>
            </a:xfrm>
            <a:grpFill/>
          </p:grpSpPr>
          <p:sp>
            <p:nvSpPr>
              <p:cNvPr id="15" name="Rounded Rectangle 14">
                <a:hlinkClick r:id="rId3" action="ppaction://hlinksldjump"/>
              </p:cNvPr>
              <p:cNvSpPr/>
              <p:nvPr/>
            </p:nvSpPr>
            <p:spPr>
              <a:xfrm>
                <a:off x="1446027" y="7179297"/>
                <a:ext cx="8059479" cy="9662673"/>
              </a:xfrm>
              <a:prstGeom prst="roundRect">
                <a:avLst>
                  <a:gd name="adj" fmla="val 822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809037"/>
                <a:endParaRPr lang="en-US" sz="553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15">
                <a:hlinkClick r:id="" action="ppaction://noaction"/>
              </p:cNvPr>
              <p:cNvSpPr txBox="1"/>
              <p:nvPr/>
            </p:nvSpPr>
            <p:spPr>
              <a:xfrm>
                <a:off x="1627447" y="7307435"/>
                <a:ext cx="7467101" cy="66880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2809037"/>
                <a:r>
                  <a:rPr lang="en-US" sz="5400" b="1" dirty="0" smtClean="0">
                    <a:solidFill>
                      <a:srgbClr val="FFD200"/>
                    </a:solidFill>
                  </a:rPr>
                  <a:t>Material and Methods</a:t>
                </a:r>
                <a:endParaRPr lang="en-US" sz="5400" b="1" dirty="0">
                  <a:solidFill>
                    <a:srgbClr val="FFD200"/>
                  </a:solidFill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13449957" y="11230626"/>
              <a:ext cx="985683" cy="5241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2809037"/>
              <a:endParaRPr lang="en-US" sz="28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9124432" y="7342185"/>
            <a:ext cx="8059479" cy="13340004"/>
            <a:chOff x="1446027" y="7179297"/>
            <a:chExt cx="8059479" cy="9662673"/>
          </a:xfrm>
          <a:solidFill>
            <a:srgbClr val="4293CC"/>
          </a:solidFill>
        </p:grpSpPr>
        <p:sp>
          <p:nvSpPr>
            <p:cNvPr id="42" name="Rounded Rectangle 41">
              <a:hlinkClick r:id="rId4" action="ppaction://hlinksldjump"/>
            </p:cNvPr>
            <p:cNvSpPr/>
            <p:nvPr/>
          </p:nvSpPr>
          <p:spPr>
            <a:xfrm>
              <a:off x="1446027" y="7179297"/>
              <a:ext cx="8059479" cy="9662673"/>
            </a:xfrm>
            <a:prstGeom prst="roundRect">
              <a:avLst>
                <a:gd name="adj" fmla="val 822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809037"/>
              <a:endParaRPr lang="en-US" sz="5530">
                <a:solidFill>
                  <a:prstClr val="white"/>
                </a:solidFill>
              </a:endParaRPr>
            </a:p>
          </p:txBody>
        </p:sp>
        <p:sp>
          <p:nvSpPr>
            <p:cNvPr id="43" name="TextBox 42">
              <a:hlinkClick r:id="" action="ppaction://noaction"/>
            </p:cNvPr>
            <p:cNvSpPr txBox="1"/>
            <p:nvPr/>
          </p:nvSpPr>
          <p:spPr>
            <a:xfrm>
              <a:off x="1854223" y="7307434"/>
              <a:ext cx="7272307" cy="66880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2809037"/>
              <a:r>
                <a:rPr lang="en-US" sz="5400" b="1" dirty="0" smtClean="0">
                  <a:solidFill>
                    <a:srgbClr val="FFD200"/>
                  </a:solidFill>
                </a:rPr>
                <a:t>Results</a:t>
              </a:r>
              <a:endParaRPr lang="en-US" sz="5400" b="1" dirty="0">
                <a:solidFill>
                  <a:srgbClr val="FFD200"/>
                </a:solidFill>
              </a:endParaRPr>
            </a:p>
          </p:txBody>
        </p:sp>
        <p:sp>
          <p:nvSpPr>
            <p:cNvPr id="44" name="TextBox 43">
              <a:hlinkClick r:id="" action="ppaction://noaction"/>
            </p:cNvPr>
            <p:cNvSpPr txBox="1"/>
            <p:nvPr/>
          </p:nvSpPr>
          <p:spPr>
            <a:xfrm>
              <a:off x="1446027" y="8600408"/>
              <a:ext cx="8059479" cy="156966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457200" indent="-457200" defTabSz="2809037">
                <a:buFont typeface="Arial" charset="0"/>
                <a:buChar char="•"/>
              </a:pPr>
              <a:r>
                <a:rPr lang="en-US" sz="3200" b="1" dirty="0" smtClean="0">
                  <a:solidFill>
                    <a:prstClr val="white"/>
                  </a:solidFill>
                </a:rPr>
                <a:t>Enter your results here</a:t>
              </a:r>
            </a:p>
            <a:p>
              <a:pPr marL="457200" indent="-457200" defTabSz="2809037">
                <a:buFont typeface="Arial" charset="0"/>
                <a:buChar char="•"/>
              </a:pPr>
              <a:endParaRPr lang="en-US" sz="3200" b="1" dirty="0" smtClean="0">
                <a:solidFill>
                  <a:prstClr val="white"/>
                </a:solidFill>
              </a:endParaRPr>
            </a:p>
            <a:p>
              <a:pPr marL="457200" indent="-457200" defTabSz="2809037">
                <a:buFont typeface="Arial" charset="0"/>
                <a:buChar char="•"/>
              </a:pPr>
              <a:endParaRPr lang="en-US" sz="32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8027427" y="7342185"/>
            <a:ext cx="8059479" cy="13340004"/>
            <a:chOff x="1446027" y="7179297"/>
            <a:chExt cx="8059479" cy="9662673"/>
          </a:xfrm>
          <a:solidFill>
            <a:srgbClr val="4293CC"/>
          </a:solidFill>
        </p:grpSpPr>
        <p:sp>
          <p:nvSpPr>
            <p:cNvPr id="46" name="Rounded Rectangle 45"/>
            <p:cNvSpPr/>
            <p:nvPr/>
          </p:nvSpPr>
          <p:spPr>
            <a:xfrm>
              <a:off x="1446027" y="7179297"/>
              <a:ext cx="8059479" cy="9662673"/>
            </a:xfrm>
            <a:prstGeom prst="roundRect">
              <a:avLst>
                <a:gd name="adj" fmla="val 822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809037"/>
              <a:endParaRPr lang="en-US" sz="5530">
                <a:solidFill>
                  <a:prstClr val="white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672803" y="7373141"/>
              <a:ext cx="7667132" cy="66880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2809037"/>
              <a:r>
                <a:rPr lang="en-US" sz="5400" b="1" dirty="0" smtClean="0">
                  <a:solidFill>
                    <a:srgbClr val="FFD200"/>
                  </a:solidFill>
                </a:rPr>
                <a:t>Conclusion</a:t>
              </a:r>
              <a:endParaRPr lang="en-US" sz="5400" b="1" dirty="0">
                <a:solidFill>
                  <a:srgbClr val="FFD200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446027" y="8600408"/>
              <a:ext cx="8059479" cy="156966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457200" indent="-457200" defTabSz="2809037">
                <a:buFont typeface="Arial" charset="0"/>
                <a:buChar char="•"/>
              </a:pPr>
              <a:r>
                <a:rPr lang="en-US" sz="3200" b="1" dirty="0" smtClean="0">
                  <a:solidFill>
                    <a:prstClr val="white"/>
                  </a:solidFill>
                </a:rPr>
                <a:t>Enter conclusion here</a:t>
              </a:r>
              <a:endParaRPr lang="en-US" sz="3200" b="1" dirty="0">
                <a:solidFill>
                  <a:prstClr val="white"/>
                </a:solidFill>
              </a:endParaRPr>
            </a:p>
            <a:p>
              <a:pPr defTabSz="2809037"/>
              <a:endParaRPr lang="en-US" sz="3200" b="1" dirty="0">
                <a:solidFill>
                  <a:prstClr val="white"/>
                </a:solidFill>
              </a:endParaRPr>
            </a:p>
            <a:p>
              <a:pPr marL="457200" indent="-457200" defTabSz="2809037">
                <a:buFont typeface="Arial" charset="0"/>
                <a:buChar char="•"/>
              </a:pPr>
              <a:endParaRPr lang="en-US" sz="32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53" name="Action Button: Home 52">
            <a:hlinkClick r:id="" action="ppaction://hlinkshowjump?jump=firstslide" highlightClick="1"/>
          </p:cNvPr>
          <p:cNvSpPr/>
          <p:nvPr/>
        </p:nvSpPr>
        <p:spPr>
          <a:xfrm>
            <a:off x="33578839" y="4825432"/>
            <a:ext cx="1142177" cy="1144984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23851" y="8763296"/>
            <a:ext cx="72646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FFFFFF"/>
                </a:solidFill>
              </a:rPr>
              <a:t>How did you collect your data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FFFFFF"/>
                </a:solidFill>
              </a:rPr>
              <a:t>What were the methods used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FFFFFF"/>
                </a:solidFill>
              </a:rPr>
              <a:t>You can choose to have links here to further explain your materials or methods as well</a:t>
            </a:r>
          </a:p>
        </p:txBody>
      </p:sp>
      <p:sp>
        <p:nvSpPr>
          <p:cNvPr id="8" name="Rectangle 7">
            <a:hlinkClick r:id="" action="ppaction://hlinkshowjump?jump=nextslide"/>
          </p:cNvPr>
          <p:cNvSpPr/>
          <p:nvPr/>
        </p:nvSpPr>
        <p:spPr>
          <a:xfrm>
            <a:off x="1318438" y="7342185"/>
            <a:ext cx="8059482" cy="1334000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hlinkClick r:id="rId3" action="ppaction://hlinksldjump"/>
          </p:cNvPr>
          <p:cNvSpPr/>
          <p:nvPr/>
        </p:nvSpPr>
        <p:spPr>
          <a:xfrm>
            <a:off x="10221436" y="7342185"/>
            <a:ext cx="8059479" cy="1334000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hlinkClick r:id="rId4" action="ppaction://hlinksldjump"/>
          </p:cNvPr>
          <p:cNvSpPr/>
          <p:nvPr/>
        </p:nvSpPr>
        <p:spPr>
          <a:xfrm>
            <a:off x="19124432" y="7342185"/>
            <a:ext cx="8059479" cy="1334000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3062346" y="20610699"/>
            <a:ext cx="52876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Template provided by </a:t>
            </a:r>
            <a:r>
              <a:rPr lang="en-US" sz="2200" dirty="0" err="1" smtClean="0"/>
              <a:t>ePosterBoards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4152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 txBox="1">
            <a:spLocks/>
          </p:cNvSpPr>
          <p:nvPr/>
        </p:nvSpPr>
        <p:spPr>
          <a:xfrm>
            <a:off x="3888253" y="2183029"/>
            <a:ext cx="29730357" cy="984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2809037" rtl="0" eaLnBrk="1" latinLnBrk="0" hangingPunct="1">
              <a:defRPr sz="368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404518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09037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13555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618074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022592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427110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831629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236147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 smtClean="0">
                <a:solidFill>
                  <a:prstClr val="black"/>
                </a:solidFill>
              </a:rPr>
              <a:t>Abstract</a:t>
            </a:r>
            <a:endParaRPr lang="en-US" sz="6000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5468" y="4056261"/>
            <a:ext cx="15268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809037"/>
            <a:r>
              <a:rPr lang="en-US" sz="4000" b="1" dirty="0" smtClean="0">
                <a:solidFill>
                  <a:prstClr val="black"/>
                </a:solidFill>
              </a:rPr>
              <a:t>Enter description of Graph/Image here </a:t>
            </a:r>
            <a:endParaRPr lang="en-US" sz="4000" b="1" dirty="0">
              <a:solidFill>
                <a:prstClr val="black"/>
              </a:solidFill>
            </a:endParaRPr>
          </a:p>
        </p:txBody>
      </p:sp>
      <p:grpSp>
        <p:nvGrpSpPr>
          <p:cNvPr id="164" name="Group 163"/>
          <p:cNvGrpSpPr/>
          <p:nvPr/>
        </p:nvGrpSpPr>
        <p:grpSpPr>
          <a:xfrm>
            <a:off x="1414841" y="5557823"/>
            <a:ext cx="14119569" cy="9031936"/>
            <a:chOff x="1605332" y="507472"/>
            <a:chExt cx="14119569" cy="9031936"/>
          </a:xfrm>
        </p:grpSpPr>
        <p:grpSp>
          <p:nvGrpSpPr>
            <p:cNvPr id="165" name="Group 164"/>
            <p:cNvGrpSpPr/>
            <p:nvPr/>
          </p:nvGrpSpPr>
          <p:grpSpPr>
            <a:xfrm>
              <a:off x="6190087" y="507472"/>
              <a:ext cx="4915641" cy="3031991"/>
              <a:chOff x="3512332" y="800097"/>
              <a:chExt cx="2133600" cy="1528763"/>
            </a:xfrm>
          </p:grpSpPr>
          <p:grpSp>
            <p:nvGrpSpPr>
              <p:cNvPr id="233" name="Group 232"/>
              <p:cNvGrpSpPr/>
              <p:nvPr/>
            </p:nvGrpSpPr>
            <p:grpSpPr>
              <a:xfrm>
                <a:off x="3750460" y="1033483"/>
                <a:ext cx="1521621" cy="494339"/>
                <a:chOff x="950119" y="3626663"/>
                <a:chExt cx="1521621" cy="549455"/>
              </a:xfrm>
            </p:grpSpPr>
            <p:cxnSp>
              <p:nvCxnSpPr>
                <p:cNvPr id="240" name="Elbow Connector 239"/>
                <p:cNvCxnSpPr/>
                <p:nvPr/>
              </p:nvCxnSpPr>
              <p:spPr>
                <a:xfrm flipV="1">
                  <a:off x="1538872" y="3626663"/>
                  <a:ext cx="914400" cy="304800"/>
                </a:xfrm>
                <a:prstGeom prst="bentConnector3">
                  <a:avLst>
                    <a:gd name="adj1" fmla="val -135"/>
                  </a:avLst>
                </a:prstGeom>
                <a:ln w="38100">
                  <a:solidFill>
                    <a:schemeClr val="tx1">
                      <a:lumMod val="85000"/>
                      <a:lumOff val="15000"/>
                    </a:schemeClr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Straight Connector 240"/>
                <p:cNvCxnSpPr/>
                <p:nvPr/>
              </p:nvCxnSpPr>
              <p:spPr>
                <a:xfrm flipV="1">
                  <a:off x="950119" y="4044159"/>
                  <a:ext cx="3853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2" name="Rectangle 241"/>
                <p:cNvSpPr/>
                <p:nvPr/>
              </p:nvSpPr>
              <p:spPr>
                <a:xfrm>
                  <a:off x="1335419" y="3927316"/>
                  <a:ext cx="1117853" cy="223204"/>
                </a:xfrm>
                <a:prstGeom prst="rect">
                  <a:avLst/>
                </a:prstGeom>
                <a:solidFill>
                  <a:srgbClr val="0053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809037"/>
                  <a:endParaRPr lang="en-US" sz="553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3" name="TextBox 242"/>
                <p:cNvSpPr txBox="1"/>
                <p:nvPr/>
              </p:nvSpPr>
              <p:spPr>
                <a:xfrm>
                  <a:off x="2178847" y="3848394"/>
                  <a:ext cx="292893" cy="3277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2809037"/>
                  <a:r>
                    <a:rPr lang="en-US" sz="3200" b="1" dirty="0" smtClean="0">
                      <a:solidFill>
                        <a:prstClr val="white"/>
                      </a:solidFill>
                    </a:rPr>
                    <a:t>A</a:t>
                  </a:r>
                  <a:endParaRPr lang="en-US" sz="3200" b="1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34" name="Group 233"/>
              <p:cNvGrpSpPr/>
              <p:nvPr/>
            </p:nvGrpSpPr>
            <p:grpSpPr>
              <a:xfrm>
                <a:off x="3760785" y="1582651"/>
                <a:ext cx="1511296" cy="537728"/>
                <a:chOff x="960444" y="3626657"/>
                <a:chExt cx="1511296" cy="558803"/>
              </a:xfrm>
            </p:grpSpPr>
            <p:cxnSp>
              <p:nvCxnSpPr>
                <p:cNvPr id="236" name="Elbow Connector 235"/>
                <p:cNvCxnSpPr/>
                <p:nvPr/>
              </p:nvCxnSpPr>
              <p:spPr>
                <a:xfrm flipV="1">
                  <a:off x="1538872" y="3626657"/>
                  <a:ext cx="914400" cy="304800"/>
                </a:xfrm>
                <a:prstGeom prst="bentConnector3">
                  <a:avLst>
                    <a:gd name="adj1" fmla="val -135"/>
                  </a:avLst>
                </a:prstGeom>
                <a:ln w="38100">
                  <a:solidFill>
                    <a:schemeClr val="tx1">
                      <a:lumMod val="85000"/>
                      <a:lumOff val="15000"/>
                    </a:schemeClr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Straight Connector 236"/>
                <p:cNvCxnSpPr/>
                <p:nvPr/>
              </p:nvCxnSpPr>
              <p:spPr>
                <a:xfrm flipV="1">
                  <a:off x="960444" y="4044152"/>
                  <a:ext cx="384048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8" name="Rectangle 237"/>
                <p:cNvSpPr/>
                <p:nvPr/>
              </p:nvSpPr>
              <p:spPr>
                <a:xfrm>
                  <a:off x="1335419" y="3927309"/>
                  <a:ext cx="1117853" cy="223203"/>
                </a:xfrm>
                <a:prstGeom prst="rect">
                  <a:avLst/>
                </a:prstGeom>
                <a:solidFill>
                  <a:srgbClr val="FFD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809037"/>
                  <a:endParaRPr lang="en-US" sz="553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9" name="TextBox 238"/>
                <p:cNvSpPr txBox="1"/>
                <p:nvPr/>
              </p:nvSpPr>
              <p:spPr>
                <a:xfrm>
                  <a:off x="2178847" y="3879054"/>
                  <a:ext cx="292893" cy="3064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2809037"/>
                  <a:r>
                    <a:rPr lang="en-US" sz="3200" b="1" dirty="0">
                      <a:solidFill>
                        <a:prstClr val="black"/>
                      </a:solidFill>
                    </a:rPr>
                    <a:t>G</a:t>
                  </a:r>
                </a:p>
              </p:txBody>
            </p:sp>
          </p:grpSp>
          <p:sp>
            <p:nvSpPr>
              <p:cNvPr id="235" name="Oval 234"/>
              <p:cNvSpPr/>
              <p:nvPr/>
            </p:nvSpPr>
            <p:spPr>
              <a:xfrm>
                <a:off x="3512332" y="800097"/>
                <a:ext cx="2133600" cy="1528763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809037"/>
                <a:endParaRPr lang="en-US" sz="4000" dirty="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166" name="Straight Arrow Connector 165"/>
            <p:cNvCxnSpPr/>
            <p:nvPr/>
          </p:nvCxnSpPr>
          <p:spPr>
            <a:xfrm flipH="1">
              <a:off x="3978876" y="3300501"/>
              <a:ext cx="2634469" cy="1289254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/>
            <p:cNvCxnSpPr/>
            <p:nvPr/>
          </p:nvCxnSpPr>
          <p:spPr>
            <a:xfrm>
              <a:off x="8637803" y="3782683"/>
              <a:ext cx="0" cy="987025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Arrow Connector 167"/>
            <p:cNvCxnSpPr/>
            <p:nvPr/>
          </p:nvCxnSpPr>
          <p:spPr>
            <a:xfrm>
              <a:off x="10717028" y="3300501"/>
              <a:ext cx="2633472" cy="1289254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5918237" y="4589755"/>
              <a:ext cx="0" cy="4949653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11396302" y="4589755"/>
              <a:ext cx="0" cy="4949653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6" name="Group 175"/>
            <p:cNvGrpSpPr/>
            <p:nvPr/>
          </p:nvGrpSpPr>
          <p:grpSpPr>
            <a:xfrm>
              <a:off x="1605332" y="5023987"/>
              <a:ext cx="3739697" cy="3750504"/>
              <a:chOff x="1542029" y="5938392"/>
              <a:chExt cx="3739697" cy="3750504"/>
            </a:xfrm>
          </p:grpSpPr>
          <p:grpSp>
            <p:nvGrpSpPr>
              <p:cNvPr id="215" name="Group 214"/>
              <p:cNvGrpSpPr/>
              <p:nvPr/>
            </p:nvGrpSpPr>
            <p:grpSpPr>
              <a:xfrm>
                <a:off x="1542029" y="5938392"/>
                <a:ext cx="3739697" cy="585286"/>
                <a:chOff x="1571070" y="5938392"/>
                <a:chExt cx="3739697" cy="585286"/>
              </a:xfrm>
            </p:grpSpPr>
            <p:cxnSp>
              <p:nvCxnSpPr>
                <p:cNvPr id="231" name="Straight Connector 230"/>
                <p:cNvCxnSpPr/>
                <p:nvPr/>
              </p:nvCxnSpPr>
              <p:spPr>
                <a:xfrm flipV="1">
                  <a:off x="1571070" y="6228074"/>
                  <a:ext cx="3739697" cy="0"/>
                </a:xfrm>
                <a:prstGeom prst="line">
                  <a:avLst/>
                </a:prstGeom>
                <a:ln w="38100">
                  <a:solidFill>
                    <a:srgbClr val="00539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2" name="Rounded Rectangle 231"/>
                <p:cNvSpPr/>
                <p:nvPr/>
              </p:nvSpPr>
              <p:spPr>
                <a:xfrm>
                  <a:off x="4424302" y="5938392"/>
                  <a:ext cx="684972" cy="585286"/>
                </a:xfrm>
                <a:prstGeom prst="roundRect">
                  <a:avLst/>
                </a:prstGeom>
                <a:solidFill>
                  <a:srgbClr val="0053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809037"/>
                  <a:r>
                    <a:rPr lang="en-US" sz="2800" b="1" dirty="0">
                      <a:solidFill>
                        <a:prstClr val="white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216" name="Group 215"/>
              <p:cNvGrpSpPr/>
              <p:nvPr/>
            </p:nvGrpSpPr>
            <p:grpSpPr>
              <a:xfrm>
                <a:off x="1542029" y="6571478"/>
                <a:ext cx="3739697" cy="585286"/>
                <a:chOff x="1571070" y="5938392"/>
                <a:chExt cx="3739697" cy="585286"/>
              </a:xfrm>
            </p:grpSpPr>
            <p:cxnSp>
              <p:nvCxnSpPr>
                <p:cNvPr id="229" name="Straight Connector 228"/>
                <p:cNvCxnSpPr/>
                <p:nvPr/>
              </p:nvCxnSpPr>
              <p:spPr>
                <a:xfrm flipV="1">
                  <a:off x="1571070" y="6228074"/>
                  <a:ext cx="3739697" cy="0"/>
                </a:xfrm>
                <a:prstGeom prst="line">
                  <a:avLst/>
                </a:prstGeom>
                <a:ln w="38100">
                  <a:solidFill>
                    <a:srgbClr val="00539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0" name="Rounded Rectangle 229"/>
                <p:cNvSpPr/>
                <p:nvPr/>
              </p:nvSpPr>
              <p:spPr>
                <a:xfrm>
                  <a:off x="4424302" y="5938392"/>
                  <a:ext cx="684972" cy="585286"/>
                </a:xfrm>
                <a:prstGeom prst="roundRect">
                  <a:avLst/>
                </a:prstGeom>
                <a:solidFill>
                  <a:srgbClr val="0053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809037"/>
                  <a:r>
                    <a:rPr lang="en-US" sz="2800" b="1" dirty="0">
                      <a:solidFill>
                        <a:prstClr val="white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217" name="Group 216"/>
              <p:cNvGrpSpPr/>
              <p:nvPr/>
            </p:nvGrpSpPr>
            <p:grpSpPr>
              <a:xfrm>
                <a:off x="1542029" y="7204564"/>
                <a:ext cx="3739697" cy="585286"/>
                <a:chOff x="1571070" y="5938392"/>
                <a:chExt cx="3739697" cy="585286"/>
              </a:xfrm>
            </p:grpSpPr>
            <p:cxnSp>
              <p:nvCxnSpPr>
                <p:cNvPr id="227" name="Straight Connector 226"/>
                <p:cNvCxnSpPr/>
                <p:nvPr/>
              </p:nvCxnSpPr>
              <p:spPr>
                <a:xfrm flipV="1">
                  <a:off x="1571070" y="6228074"/>
                  <a:ext cx="3739697" cy="0"/>
                </a:xfrm>
                <a:prstGeom prst="line">
                  <a:avLst/>
                </a:prstGeom>
                <a:ln w="38100">
                  <a:solidFill>
                    <a:srgbClr val="00539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8" name="Rounded Rectangle 227"/>
                <p:cNvSpPr/>
                <p:nvPr/>
              </p:nvSpPr>
              <p:spPr>
                <a:xfrm>
                  <a:off x="4424302" y="5938392"/>
                  <a:ext cx="684972" cy="585286"/>
                </a:xfrm>
                <a:prstGeom prst="roundRect">
                  <a:avLst/>
                </a:prstGeom>
                <a:solidFill>
                  <a:srgbClr val="0053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809037"/>
                  <a:r>
                    <a:rPr lang="en-US" sz="2800" b="1" dirty="0">
                      <a:solidFill>
                        <a:prstClr val="white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218" name="Group 217"/>
              <p:cNvGrpSpPr/>
              <p:nvPr/>
            </p:nvGrpSpPr>
            <p:grpSpPr>
              <a:xfrm>
                <a:off x="1542029" y="7837650"/>
                <a:ext cx="3739697" cy="585215"/>
                <a:chOff x="3936066" y="4259547"/>
                <a:chExt cx="1828800" cy="326592"/>
              </a:xfrm>
            </p:grpSpPr>
            <p:cxnSp>
              <p:nvCxnSpPr>
                <p:cNvPr id="225" name="Straight Connector 224"/>
                <p:cNvCxnSpPr/>
                <p:nvPr/>
              </p:nvCxnSpPr>
              <p:spPr>
                <a:xfrm flipV="1">
                  <a:off x="3936066" y="4437673"/>
                  <a:ext cx="1828800" cy="0"/>
                </a:xfrm>
                <a:prstGeom prst="line">
                  <a:avLst/>
                </a:prstGeom>
                <a:solidFill>
                  <a:srgbClr val="FFD200"/>
                </a:solidFill>
                <a:ln w="38100">
                  <a:solidFill>
                    <a:srgbClr val="FFD2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6" name="Rounded Rectangle 225"/>
                <p:cNvSpPr/>
                <p:nvPr/>
              </p:nvSpPr>
              <p:spPr>
                <a:xfrm>
                  <a:off x="5331839" y="4259547"/>
                  <a:ext cx="335372" cy="326592"/>
                </a:xfrm>
                <a:prstGeom prst="roundRect">
                  <a:avLst/>
                </a:prstGeom>
                <a:solidFill>
                  <a:srgbClr val="FFD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809037"/>
                  <a:r>
                    <a:rPr lang="en-US" sz="2800" b="1" dirty="0" smtClean="0">
                      <a:solidFill>
                        <a:prstClr val="black"/>
                      </a:solidFill>
                    </a:rPr>
                    <a:t>G</a:t>
                  </a:r>
                  <a:endParaRPr lang="en-US" sz="2800" b="1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19" name="Group 218"/>
              <p:cNvGrpSpPr/>
              <p:nvPr/>
            </p:nvGrpSpPr>
            <p:grpSpPr>
              <a:xfrm>
                <a:off x="1542029" y="8470665"/>
                <a:ext cx="3739697" cy="585215"/>
                <a:chOff x="3936066" y="4259547"/>
                <a:chExt cx="1828800" cy="326592"/>
              </a:xfrm>
            </p:grpSpPr>
            <p:cxnSp>
              <p:nvCxnSpPr>
                <p:cNvPr id="223" name="Straight Connector 222"/>
                <p:cNvCxnSpPr/>
                <p:nvPr/>
              </p:nvCxnSpPr>
              <p:spPr>
                <a:xfrm flipV="1">
                  <a:off x="3936066" y="4437673"/>
                  <a:ext cx="1828800" cy="0"/>
                </a:xfrm>
                <a:prstGeom prst="line">
                  <a:avLst/>
                </a:prstGeom>
                <a:solidFill>
                  <a:srgbClr val="FFD200"/>
                </a:solidFill>
                <a:ln w="38100">
                  <a:solidFill>
                    <a:srgbClr val="FFD2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4" name="Rounded Rectangle 223"/>
                <p:cNvSpPr/>
                <p:nvPr/>
              </p:nvSpPr>
              <p:spPr>
                <a:xfrm>
                  <a:off x="5331839" y="4259547"/>
                  <a:ext cx="335372" cy="326592"/>
                </a:xfrm>
                <a:prstGeom prst="roundRect">
                  <a:avLst/>
                </a:prstGeom>
                <a:solidFill>
                  <a:srgbClr val="FFD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809037"/>
                  <a:r>
                    <a:rPr lang="en-US" sz="2800" b="1" dirty="0" smtClean="0">
                      <a:solidFill>
                        <a:prstClr val="black"/>
                      </a:solidFill>
                    </a:rPr>
                    <a:t>G</a:t>
                  </a:r>
                  <a:endParaRPr lang="en-US" sz="2800" b="1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0" name="Group 219"/>
              <p:cNvGrpSpPr/>
              <p:nvPr/>
            </p:nvGrpSpPr>
            <p:grpSpPr>
              <a:xfrm>
                <a:off x="1542029" y="9103681"/>
                <a:ext cx="3739697" cy="585215"/>
                <a:chOff x="3936066" y="4259547"/>
                <a:chExt cx="1828800" cy="326592"/>
              </a:xfrm>
            </p:grpSpPr>
            <p:cxnSp>
              <p:nvCxnSpPr>
                <p:cNvPr id="221" name="Straight Connector 220"/>
                <p:cNvCxnSpPr/>
                <p:nvPr/>
              </p:nvCxnSpPr>
              <p:spPr>
                <a:xfrm flipV="1">
                  <a:off x="3936066" y="4437673"/>
                  <a:ext cx="1828800" cy="0"/>
                </a:xfrm>
                <a:prstGeom prst="line">
                  <a:avLst/>
                </a:prstGeom>
                <a:solidFill>
                  <a:srgbClr val="FFD200"/>
                </a:solidFill>
                <a:ln w="38100">
                  <a:solidFill>
                    <a:srgbClr val="FFD2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2" name="Rounded Rectangle 221"/>
                <p:cNvSpPr/>
                <p:nvPr/>
              </p:nvSpPr>
              <p:spPr>
                <a:xfrm>
                  <a:off x="5331839" y="4259547"/>
                  <a:ext cx="335372" cy="326592"/>
                </a:xfrm>
                <a:prstGeom prst="roundRect">
                  <a:avLst/>
                </a:prstGeom>
                <a:solidFill>
                  <a:srgbClr val="FFD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809037"/>
                  <a:r>
                    <a:rPr lang="en-US" sz="2800" b="1" dirty="0" smtClean="0">
                      <a:solidFill>
                        <a:prstClr val="black"/>
                      </a:solidFill>
                    </a:rPr>
                    <a:t>G</a:t>
                  </a:r>
                  <a:endParaRPr lang="en-US" sz="2800" b="1"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77" name="Group 176"/>
            <p:cNvGrpSpPr/>
            <p:nvPr/>
          </p:nvGrpSpPr>
          <p:grpSpPr>
            <a:xfrm>
              <a:off x="6826646" y="5023987"/>
              <a:ext cx="3739697" cy="3750504"/>
              <a:chOff x="6682264" y="6047099"/>
              <a:chExt cx="3739697" cy="3750504"/>
            </a:xfrm>
          </p:grpSpPr>
          <p:grpSp>
            <p:nvGrpSpPr>
              <p:cNvPr id="197" name="Group 196"/>
              <p:cNvGrpSpPr/>
              <p:nvPr/>
            </p:nvGrpSpPr>
            <p:grpSpPr>
              <a:xfrm>
                <a:off x="6682264" y="6047099"/>
                <a:ext cx="3739697" cy="585286"/>
                <a:chOff x="1571070" y="5938392"/>
                <a:chExt cx="3739697" cy="585286"/>
              </a:xfrm>
            </p:grpSpPr>
            <p:cxnSp>
              <p:nvCxnSpPr>
                <p:cNvPr id="213" name="Straight Connector 212"/>
                <p:cNvCxnSpPr/>
                <p:nvPr/>
              </p:nvCxnSpPr>
              <p:spPr>
                <a:xfrm flipV="1">
                  <a:off x="1571070" y="6228074"/>
                  <a:ext cx="3739697" cy="0"/>
                </a:xfrm>
                <a:prstGeom prst="line">
                  <a:avLst/>
                </a:prstGeom>
                <a:ln w="38100">
                  <a:solidFill>
                    <a:srgbClr val="00539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4" name="Rounded Rectangle 213"/>
                <p:cNvSpPr/>
                <p:nvPr/>
              </p:nvSpPr>
              <p:spPr>
                <a:xfrm>
                  <a:off x="4424302" y="5938392"/>
                  <a:ext cx="684972" cy="585286"/>
                </a:xfrm>
                <a:prstGeom prst="roundRect">
                  <a:avLst/>
                </a:prstGeom>
                <a:solidFill>
                  <a:srgbClr val="0053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809037"/>
                  <a:r>
                    <a:rPr lang="en-US" sz="2800" b="1" dirty="0">
                      <a:solidFill>
                        <a:prstClr val="white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198" name="Group 197"/>
              <p:cNvGrpSpPr/>
              <p:nvPr/>
            </p:nvGrpSpPr>
            <p:grpSpPr>
              <a:xfrm>
                <a:off x="6682264" y="6680171"/>
                <a:ext cx="3739697" cy="585286"/>
                <a:chOff x="1571070" y="5938392"/>
                <a:chExt cx="3739697" cy="585286"/>
              </a:xfrm>
            </p:grpSpPr>
            <p:cxnSp>
              <p:nvCxnSpPr>
                <p:cNvPr id="211" name="Straight Connector 210"/>
                <p:cNvCxnSpPr/>
                <p:nvPr/>
              </p:nvCxnSpPr>
              <p:spPr>
                <a:xfrm flipV="1">
                  <a:off x="1571070" y="6228074"/>
                  <a:ext cx="3739697" cy="0"/>
                </a:xfrm>
                <a:prstGeom prst="line">
                  <a:avLst/>
                </a:prstGeom>
                <a:ln w="38100">
                  <a:solidFill>
                    <a:srgbClr val="00539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2" name="Rounded Rectangle 211"/>
                <p:cNvSpPr/>
                <p:nvPr/>
              </p:nvSpPr>
              <p:spPr>
                <a:xfrm>
                  <a:off x="4424302" y="5938392"/>
                  <a:ext cx="684972" cy="585286"/>
                </a:xfrm>
                <a:prstGeom prst="roundRect">
                  <a:avLst/>
                </a:prstGeom>
                <a:solidFill>
                  <a:srgbClr val="0053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809037"/>
                  <a:r>
                    <a:rPr lang="en-US" sz="2800" b="1" dirty="0">
                      <a:solidFill>
                        <a:prstClr val="white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199" name="Group 198"/>
              <p:cNvGrpSpPr/>
              <p:nvPr/>
            </p:nvGrpSpPr>
            <p:grpSpPr>
              <a:xfrm>
                <a:off x="6682264" y="7313243"/>
                <a:ext cx="3739697" cy="585286"/>
                <a:chOff x="1571070" y="5938392"/>
                <a:chExt cx="3739697" cy="585286"/>
              </a:xfrm>
            </p:grpSpPr>
            <p:cxnSp>
              <p:nvCxnSpPr>
                <p:cNvPr id="209" name="Straight Connector 208"/>
                <p:cNvCxnSpPr/>
                <p:nvPr/>
              </p:nvCxnSpPr>
              <p:spPr>
                <a:xfrm flipV="1">
                  <a:off x="1571070" y="6228074"/>
                  <a:ext cx="3739697" cy="0"/>
                </a:xfrm>
                <a:prstGeom prst="line">
                  <a:avLst/>
                </a:prstGeom>
                <a:ln w="38100">
                  <a:solidFill>
                    <a:srgbClr val="00539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0" name="Rounded Rectangle 209"/>
                <p:cNvSpPr/>
                <p:nvPr/>
              </p:nvSpPr>
              <p:spPr>
                <a:xfrm>
                  <a:off x="4424302" y="5938392"/>
                  <a:ext cx="684972" cy="585286"/>
                </a:xfrm>
                <a:prstGeom prst="roundRect">
                  <a:avLst/>
                </a:prstGeom>
                <a:solidFill>
                  <a:srgbClr val="0053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809037"/>
                  <a:r>
                    <a:rPr lang="en-US" sz="2800" b="1" dirty="0">
                      <a:solidFill>
                        <a:prstClr val="white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200" name="Group 199"/>
              <p:cNvGrpSpPr/>
              <p:nvPr/>
            </p:nvGrpSpPr>
            <p:grpSpPr>
              <a:xfrm>
                <a:off x="6682264" y="8579387"/>
                <a:ext cx="3739697" cy="585215"/>
                <a:chOff x="3936066" y="4259547"/>
                <a:chExt cx="1828800" cy="326592"/>
              </a:xfrm>
            </p:grpSpPr>
            <p:cxnSp>
              <p:nvCxnSpPr>
                <p:cNvPr id="207" name="Straight Connector 206"/>
                <p:cNvCxnSpPr/>
                <p:nvPr/>
              </p:nvCxnSpPr>
              <p:spPr>
                <a:xfrm flipV="1">
                  <a:off x="3936066" y="4437673"/>
                  <a:ext cx="1828800" cy="0"/>
                </a:xfrm>
                <a:prstGeom prst="line">
                  <a:avLst/>
                </a:prstGeom>
                <a:solidFill>
                  <a:srgbClr val="FFD200"/>
                </a:solidFill>
                <a:ln w="38100">
                  <a:solidFill>
                    <a:srgbClr val="FFD2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8" name="Rounded Rectangle 207"/>
                <p:cNvSpPr/>
                <p:nvPr/>
              </p:nvSpPr>
              <p:spPr>
                <a:xfrm>
                  <a:off x="5331839" y="4259547"/>
                  <a:ext cx="335372" cy="326592"/>
                </a:xfrm>
                <a:prstGeom prst="roundRect">
                  <a:avLst/>
                </a:prstGeom>
                <a:solidFill>
                  <a:srgbClr val="FFD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809037"/>
                  <a:r>
                    <a:rPr lang="en-US" sz="2800" b="1" dirty="0" smtClean="0">
                      <a:solidFill>
                        <a:prstClr val="black"/>
                      </a:solidFill>
                    </a:rPr>
                    <a:t>G</a:t>
                  </a:r>
                  <a:endParaRPr lang="en-US" sz="2800" b="1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01" name="Group 200"/>
              <p:cNvGrpSpPr/>
              <p:nvPr/>
            </p:nvGrpSpPr>
            <p:grpSpPr>
              <a:xfrm>
                <a:off x="6682264" y="9212388"/>
                <a:ext cx="3739697" cy="585215"/>
                <a:chOff x="3936066" y="4259547"/>
                <a:chExt cx="1828800" cy="326592"/>
              </a:xfrm>
            </p:grpSpPr>
            <p:cxnSp>
              <p:nvCxnSpPr>
                <p:cNvPr id="205" name="Straight Connector 204"/>
                <p:cNvCxnSpPr/>
                <p:nvPr/>
              </p:nvCxnSpPr>
              <p:spPr>
                <a:xfrm flipV="1">
                  <a:off x="3936066" y="4437673"/>
                  <a:ext cx="1828800" cy="0"/>
                </a:xfrm>
                <a:prstGeom prst="line">
                  <a:avLst/>
                </a:prstGeom>
                <a:solidFill>
                  <a:srgbClr val="FFD200"/>
                </a:solidFill>
                <a:ln w="38100">
                  <a:solidFill>
                    <a:srgbClr val="FFD2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6" name="Rounded Rectangle 205"/>
                <p:cNvSpPr/>
                <p:nvPr/>
              </p:nvSpPr>
              <p:spPr>
                <a:xfrm>
                  <a:off x="5331839" y="4259547"/>
                  <a:ext cx="335372" cy="326592"/>
                </a:xfrm>
                <a:prstGeom prst="roundRect">
                  <a:avLst/>
                </a:prstGeom>
                <a:solidFill>
                  <a:srgbClr val="FFD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809037"/>
                  <a:r>
                    <a:rPr lang="en-US" sz="2800" b="1" dirty="0" smtClean="0">
                      <a:solidFill>
                        <a:prstClr val="black"/>
                      </a:solidFill>
                    </a:rPr>
                    <a:t>G</a:t>
                  </a:r>
                  <a:endParaRPr lang="en-US" sz="2800" b="1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02" name="Group 201"/>
              <p:cNvGrpSpPr/>
              <p:nvPr/>
            </p:nvGrpSpPr>
            <p:grpSpPr>
              <a:xfrm>
                <a:off x="6682264" y="7946315"/>
                <a:ext cx="3739697" cy="585286"/>
                <a:chOff x="1571070" y="5938392"/>
                <a:chExt cx="3739697" cy="585286"/>
              </a:xfrm>
            </p:grpSpPr>
            <p:cxnSp>
              <p:nvCxnSpPr>
                <p:cNvPr id="203" name="Straight Connector 202"/>
                <p:cNvCxnSpPr/>
                <p:nvPr/>
              </p:nvCxnSpPr>
              <p:spPr>
                <a:xfrm flipV="1">
                  <a:off x="1571070" y="6228074"/>
                  <a:ext cx="3739697" cy="0"/>
                </a:xfrm>
                <a:prstGeom prst="line">
                  <a:avLst/>
                </a:prstGeom>
                <a:ln w="38100">
                  <a:solidFill>
                    <a:srgbClr val="00539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4" name="Rounded Rectangle 203"/>
                <p:cNvSpPr/>
                <p:nvPr/>
              </p:nvSpPr>
              <p:spPr>
                <a:xfrm>
                  <a:off x="4424302" y="5938392"/>
                  <a:ext cx="684972" cy="585286"/>
                </a:xfrm>
                <a:prstGeom prst="roundRect">
                  <a:avLst/>
                </a:prstGeom>
                <a:solidFill>
                  <a:srgbClr val="0053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809037"/>
                  <a:r>
                    <a:rPr lang="en-US" sz="2800" b="1" dirty="0">
                      <a:solidFill>
                        <a:prstClr val="white"/>
                      </a:solidFill>
                    </a:rPr>
                    <a:t>A</a:t>
                  </a:r>
                </a:p>
              </p:txBody>
            </p:sp>
          </p:grpSp>
        </p:grpSp>
        <p:grpSp>
          <p:nvGrpSpPr>
            <p:cNvPr id="178" name="Group 177"/>
            <p:cNvGrpSpPr/>
            <p:nvPr/>
          </p:nvGrpSpPr>
          <p:grpSpPr>
            <a:xfrm>
              <a:off x="11985204" y="5023987"/>
              <a:ext cx="3739697" cy="3753134"/>
              <a:chOff x="12059095" y="6103734"/>
              <a:chExt cx="3739697" cy="3753134"/>
            </a:xfrm>
          </p:grpSpPr>
          <p:grpSp>
            <p:nvGrpSpPr>
              <p:cNvPr id="179" name="Group 178"/>
              <p:cNvGrpSpPr/>
              <p:nvPr/>
            </p:nvGrpSpPr>
            <p:grpSpPr>
              <a:xfrm>
                <a:off x="12059095" y="6103734"/>
                <a:ext cx="3739697" cy="585286"/>
                <a:chOff x="1571070" y="5938392"/>
                <a:chExt cx="3739697" cy="585286"/>
              </a:xfrm>
            </p:grpSpPr>
            <p:cxnSp>
              <p:nvCxnSpPr>
                <p:cNvPr id="195" name="Straight Connector 194"/>
                <p:cNvCxnSpPr/>
                <p:nvPr/>
              </p:nvCxnSpPr>
              <p:spPr>
                <a:xfrm flipV="1">
                  <a:off x="1571070" y="6228074"/>
                  <a:ext cx="3739697" cy="0"/>
                </a:xfrm>
                <a:prstGeom prst="line">
                  <a:avLst/>
                </a:prstGeom>
                <a:ln w="38100">
                  <a:solidFill>
                    <a:srgbClr val="00539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6" name="Rounded Rectangle 195"/>
                <p:cNvSpPr/>
                <p:nvPr/>
              </p:nvSpPr>
              <p:spPr>
                <a:xfrm>
                  <a:off x="4424302" y="5938392"/>
                  <a:ext cx="684972" cy="585286"/>
                </a:xfrm>
                <a:prstGeom prst="roundRect">
                  <a:avLst/>
                </a:prstGeom>
                <a:solidFill>
                  <a:srgbClr val="0053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809037"/>
                  <a:r>
                    <a:rPr lang="en-US" sz="2800" b="1" dirty="0">
                      <a:solidFill>
                        <a:prstClr val="white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180" name="Group 179"/>
              <p:cNvGrpSpPr/>
              <p:nvPr/>
            </p:nvGrpSpPr>
            <p:grpSpPr>
              <a:xfrm>
                <a:off x="12059095" y="6737304"/>
                <a:ext cx="3739697" cy="585286"/>
                <a:chOff x="1571070" y="5938392"/>
                <a:chExt cx="3739697" cy="585286"/>
              </a:xfrm>
            </p:grpSpPr>
            <p:cxnSp>
              <p:nvCxnSpPr>
                <p:cNvPr id="193" name="Straight Connector 192"/>
                <p:cNvCxnSpPr/>
                <p:nvPr/>
              </p:nvCxnSpPr>
              <p:spPr>
                <a:xfrm flipV="1">
                  <a:off x="1571070" y="6228074"/>
                  <a:ext cx="3739697" cy="0"/>
                </a:xfrm>
                <a:prstGeom prst="line">
                  <a:avLst/>
                </a:prstGeom>
                <a:ln w="38100">
                  <a:solidFill>
                    <a:srgbClr val="00539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4" name="Rounded Rectangle 193"/>
                <p:cNvSpPr/>
                <p:nvPr/>
              </p:nvSpPr>
              <p:spPr>
                <a:xfrm>
                  <a:off x="4424302" y="5938392"/>
                  <a:ext cx="684972" cy="585286"/>
                </a:xfrm>
                <a:prstGeom prst="roundRect">
                  <a:avLst/>
                </a:prstGeom>
                <a:solidFill>
                  <a:srgbClr val="0053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809037"/>
                  <a:r>
                    <a:rPr lang="en-US" sz="2800" b="1" dirty="0">
                      <a:solidFill>
                        <a:prstClr val="white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181" name="Group 180"/>
              <p:cNvGrpSpPr/>
              <p:nvPr/>
            </p:nvGrpSpPr>
            <p:grpSpPr>
              <a:xfrm>
                <a:off x="12059095" y="7370874"/>
                <a:ext cx="3739697" cy="585286"/>
                <a:chOff x="1571070" y="5938392"/>
                <a:chExt cx="3739697" cy="585286"/>
              </a:xfrm>
            </p:grpSpPr>
            <p:cxnSp>
              <p:nvCxnSpPr>
                <p:cNvPr id="191" name="Straight Connector 190"/>
                <p:cNvCxnSpPr/>
                <p:nvPr/>
              </p:nvCxnSpPr>
              <p:spPr>
                <a:xfrm flipV="1">
                  <a:off x="1571070" y="6228074"/>
                  <a:ext cx="3739697" cy="0"/>
                </a:xfrm>
                <a:prstGeom prst="line">
                  <a:avLst/>
                </a:prstGeom>
                <a:ln w="38100">
                  <a:solidFill>
                    <a:srgbClr val="00539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2" name="Rounded Rectangle 191"/>
                <p:cNvSpPr/>
                <p:nvPr/>
              </p:nvSpPr>
              <p:spPr>
                <a:xfrm>
                  <a:off x="4424302" y="5938392"/>
                  <a:ext cx="684972" cy="585286"/>
                </a:xfrm>
                <a:prstGeom prst="roundRect">
                  <a:avLst/>
                </a:prstGeom>
                <a:solidFill>
                  <a:srgbClr val="0053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809037"/>
                  <a:r>
                    <a:rPr lang="en-US" sz="2800" b="1" dirty="0">
                      <a:solidFill>
                        <a:prstClr val="white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182" name="Group 181"/>
              <p:cNvGrpSpPr/>
              <p:nvPr/>
            </p:nvGrpSpPr>
            <p:grpSpPr>
              <a:xfrm>
                <a:off x="12059095" y="8004444"/>
                <a:ext cx="3739697" cy="585286"/>
                <a:chOff x="1571070" y="5938392"/>
                <a:chExt cx="3739697" cy="585286"/>
              </a:xfrm>
            </p:grpSpPr>
            <p:cxnSp>
              <p:nvCxnSpPr>
                <p:cNvPr id="189" name="Straight Connector 188"/>
                <p:cNvCxnSpPr/>
                <p:nvPr/>
              </p:nvCxnSpPr>
              <p:spPr>
                <a:xfrm flipV="1">
                  <a:off x="1571070" y="6228074"/>
                  <a:ext cx="3739697" cy="0"/>
                </a:xfrm>
                <a:prstGeom prst="line">
                  <a:avLst/>
                </a:prstGeom>
                <a:ln w="38100">
                  <a:solidFill>
                    <a:srgbClr val="00539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0" name="Rounded Rectangle 189"/>
                <p:cNvSpPr/>
                <p:nvPr/>
              </p:nvSpPr>
              <p:spPr>
                <a:xfrm>
                  <a:off x="4424302" y="5938392"/>
                  <a:ext cx="684972" cy="585286"/>
                </a:xfrm>
                <a:prstGeom prst="roundRect">
                  <a:avLst/>
                </a:prstGeom>
                <a:solidFill>
                  <a:srgbClr val="0053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809037"/>
                  <a:r>
                    <a:rPr lang="en-US" sz="2800" b="1" dirty="0">
                      <a:solidFill>
                        <a:prstClr val="white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183" name="Group 182"/>
              <p:cNvGrpSpPr/>
              <p:nvPr/>
            </p:nvGrpSpPr>
            <p:grpSpPr>
              <a:xfrm>
                <a:off x="12059095" y="8638014"/>
                <a:ext cx="3739697" cy="585286"/>
                <a:chOff x="1571070" y="5938392"/>
                <a:chExt cx="3739697" cy="585286"/>
              </a:xfrm>
            </p:grpSpPr>
            <p:cxnSp>
              <p:nvCxnSpPr>
                <p:cNvPr id="187" name="Straight Connector 186"/>
                <p:cNvCxnSpPr/>
                <p:nvPr/>
              </p:nvCxnSpPr>
              <p:spPr>
                <a:xfrm flipV="1">
                  <a:off x="1571070" y="6228074"/>
                  <a:ext cx="3739697" cy="0"/>
                </a:xfrm>
                <a:prstGeom prst="line">
                  <a:avLst/>
                </a:prstGeom>
                <a:ln w="38100">
                  <a:solidFill>
                    <a:srgbClr val="00539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8" name="Rounded Rectangle 187"/>
                <p:cNvSpPr/>
                <p:nvPr/>
              </p:nvSpPr>
              <p:spPr>
                <a:xfrm>
                  <a:off x="4424302" y="5938392"/>
                  <a:ext cx="684972" cy="585286"/>
                </a:xfrm>
                <a:prstGeom prst="roundRect">
                  <a:avLst/>
                </a:prstGeom>
                <a:solidFill>
                  <a:srgbClr val="0053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809037"/>
                  <a:r>
                    <a:rPr lang="en-US" sz="2800" b="1" dirty="0">
                      <a:solidFill>
                        <a:prstClr val="white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184" name="Group 183"/>
              <p:cNvGrpSpPr/>
              <p:nvPr/>
            </p:nvGrpSpPr>
            <p:grpSpPr>
              <a:xfrm>
                <a:off x="12059095" y="9271582"/>
                <a:ext cx="3739697" cy="585286"/>
                <a:chOff x="1571070" y="5938392"/>
                <a:chExt cx="3739697" cy="585286"/>
              </a:xfrm>
            </p:grpSpPr>
            <p:cxnSp>
              <p:nvCxnSpPr>
                <p:cNvPr id="185" name="Straight Connector 184"/>
                <p:cNvCxnSpPr/>
                <p:nvPr/>
              </p:nvCxnSpPr>
              <p:spPr>
                <a:xfrm flipV="1">
                  <a:off x="1571070" y="6228074"/>
                  <a:ext cx="3739697" cy="0"/>
                </a:xfrm>
                <a:prstGeom prst="line">
                  <a:avLst/>
                </a:prstGeom>
                <a:ln w="38100">
                  <a:solidFill>
                    <a:srgbClr val="00539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6" name="Rounded Rectangle 185"/>
                <p:cNvSpPr/>
                <p:nvPr/>
              </p:nvSpPr>
              <p:spPr>
                <a:xfrm>
                  <a:off x="4424302" y="5938392"/>
                  <a:ext cx="684972" cy="585286"/>
                </a:xfrm>
                <a:prstGeom prst="roundRect">
                  <a:avLst/>
                </a:prstGeom>
                <a:solidFill>
                  <a:srgbClr val="0053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809037"/>
                  <a:r>
                    <a:rPr lang="en-US" sz="2800" b="1" dirty="0">
                      <a:solidFill>
                        <a:prstClr val="white"/>
                      </a:solidFill>
                    </a:rPr>
                    <a:t>A</a:t>
                  </a:r>
                </a:p>
              </p:txBody>
            </p:sp>
          </p:grpSp>
        </p:grpSp>
      </p:grpSp>
      <p:sp>
        <p:nvSpPr>
          <p:cNvPr id="244" name="Rectangle 243"/>
          <p:cNvSpPr/>
          <p:nvPr/>
        </p:nvSpPr>
        <p:spPr>
          <a:xfrm>
            <a:off x="1065468" y="16765688"/>
            <a:ext cx="166672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2809037">
              <a:buFont typeface="Arial" charset="0"/>
              <a:buChar char="•"/>
            </a:pPr>
            <a:r>
              <a:rPr lang="en-US" sz="2800" b="1" kern="100" dirty="0" smtClean="0">
                <a:solidFill>
                  <a:prstClr val="black"/>
                </a:solidFill>
                <a:ea typeface="ＭＳ 明朝" charset="-128"/>
              </a:rPr>
              <a:t>Description of your graph or image here</a:t>
            </a:r>
            <a:r>
              <a:rPr lang="en-US" sz="2800" dirty="0" smtClean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245" name="TextBox 244"/>
          <p:cNvSpPr txBox="1"/>
          <p:nvPr/>
        </p:nvSpPr>
        <p:spPr>
          <a:xfrm>
            <a:off x="19973702" y="9068742"/>
            <a:ext cx="15268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809037"/>
            <a:r>
              <a:rPr lang="en-US" sz="4000" b="1" dirty="0" smtClean="0">
                <a:solidFill>
                  <a:prstClr val="black"/>
                </a:solidFill>
              </a:rPr>
              <a:t>Category 2 of </a:t>
            </a:r>
            <a:r>
              <a:rPr lang="en-US" sz="4000" b="1" dirty="0" err="1" smtClean="0">
                <a:solidFill>
                  <a:prstClr val="black"/>
                </a:solidFill>
              </a:rPr>
              <a:t>abstact</a:t>
            </a:r>
            <a:r>
              <a:rPr lang="en-US" sz="4000" b="1" dirty="0" smtClean="0">
                <a:solidFill>
                  <a:prstClr val="black"/>
                </a:solidFill>
              </a:rPr>
              <a:t> 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973702" y="10091041"/>
            <a:ext cx="15395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2809037">
              <a:buFont typeface="Arial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Explain abstract here.</a:t>
            </a:r>
            <a:endParaRPr lang="en-US" sz="2800" dirty="0">
              <a:solidFill>
                <a:prstClr val="black"/>
              </a:solidFill>
            </a:endParaRPr>
          </a:p>
          <a:p>
            <a:pPr defTabSz="2809037"/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9973702" y="4056261"/>
            <a:ext cx="15268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809037"/>
            <a:r>
              <a:rPr lang="en-US" sz="4000" b="1" dirty="0" smtClean="0">
                <a:solidFill>
                  <a:prstClr val="black"/>
                </a:solidFill>
              </a:rPr>
              <a:t>Category 1 of abstract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19973702" y="17330509"/>
            <a:ext cx="15656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809037"/>
            <a:r>
              <a:rPr lang="nb-NO" sz="2800" b="1" dirty="0" smtClean="0">
                <a:solidFill>
                  <a:srgbClr val="000000"/>
                </a:solidFill>
              </a:rPr>
              <a:t>References: Enter </a:t>
            </a:r>
            <a:r>
              <a:rPr lang="nb-NO" sz="2800" b="1" dirty="0" err="1" smtClean="0">
                <a:solidFill>
                  <a:srgbClr val="000000"/>
                </a:solidFill>
              </a:rPr>
              <a:t>your</a:t>
            </a:r>
            <a:r>
              <a:rPr lang="nb-NO" sz="2800" b="1" dirty="0" smtClean="0">
                <a:solidFill>
                  <a:srgbClr val="000000"/>
                </a:solidFill>
              </a:rPr>
              <a:t> </a:t>
            </a:r>
            <a:r>
              <a:rPr lang="nb-NO" sz="2800" b="1" dirty="0" err="1" smtClean="0">
                <a:solidFill>
                  <a:srgbClr val="000000"/>
                </a:solidFill>
              </a:rPr>
              <a:t>references</a:t>
            </a:r>
            <a:r>
              <a:rPr lang="nb-NO" sz="2800" b="1" dirty="0" smtClean="0">
                <a:solidFill>
                  <a:srgbClr val="000000"/>
                </a:solidFill>
              </a:rPr>
              <a:t> for </a:t>
            </a:r>
            <a:r>
              <a:rPr lang="nb-NO" sz="2800" b="1" dirty="0" err="1" smtClean="0">
                <a:solidFill>
                  <a:srgbClr val="000000"/>
                </a:solidFill>
              </a:rPr>
              <a:t>your</a:t>
            </a:r>
            <a:r>
              <a:rPr lang="nb-NO" sz="2800" b="1" dirty="0" smtClean="0">
                <a:solidFill>
                  <a:srgbClr val="000000"/>
                </a:solidFill>
              </a:rPr>
              <a:t> </a:t>
            </a:r>
            <a:r>
              <a:rPr lang="nb-NO" sz="2800" b="1" dirty="0" err="1" smtClean="0">
                <a:solidFill>
                  <a:srgbClr val="000000"/>
                </a:solidFill>
              </a:rPr>
              <a:t>abstact</a:t>
            </a:r>
            <a:r>
              <a:rPr lang="nb-NO" sz="2800" b="1" dirty="0" smtClean="0">
                <a:solidFill>
                  <a:srgbClr val="000000"/>
                </a:solidFill>
              </a:rPr>
              <a:t> </a:t>
            </a:r>
            <a:r>
              <a:rPr lang="nb-NO" sz="2800" b="1" dirty="0" err="1" smtClean="0">
                <a:solidFill>
                  <a:srgbClr val="000000"/>
                </a:solidFill>
              </a:rPr>
              <a:t>here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19973702" y="5067791"/>
            <a:ext cx="15395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2809037">
              <a:buFont typeface="Arial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Explain abstract here.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93" name="Action Button: Back or Previous 92">
            <a:hlinkClick r:id="" action="ppaction://hlinkshowjump?jump=previousslide" highlightClick="1"/>
          </p:cNvPr>
          <p:cNvSpPr/>
          <p:nvPr/>
        </p:nvSpPr>
        <p:spPr>
          <a:xfrm>
            <a:off x="35059493" y="2181579"/>
            <a:ext cx="1142177" cy="1144984"/>
          </a:xfrm>
          <a:prstGeom prst="actionButtonBackPrevio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20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3888253" y="2183029"/>
            <a:ext cx="29730357" cy="984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2809037" rtl="0" eaLnBrk="1" latinLnBrk="0" hangingPunct="1">
              <a:defRPr sz="368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404518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09037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13555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618074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022592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427110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831629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236147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 smtClean="0">
                <a:solidFill>
                  <a:prstClr val="black"/>
                </a:solidFill>
              </a:rPr>
              <a:t>Material and Methods</a:t>
            </a:r>
            <a:endParaRPr lang="en-US" sz="6000" b="1" dirty="0">
              <a:solidFill>
                <a:prstClr val="black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287616" y="5510542"/>
            <a:ext cx="9137961" cy="4869539"/>
            <a:chOff x="1625175" y="5275125"/>
            <a:chExt cx="9730392" cy="5080986"/>
          </a:xfrm>
        </p:grpSpPr>
        <p:pic>
          <p:nvPicPr>
            <p:cNvPr id="47" name="Picture 46"/>
            <p:cNvPicPr>
              <a:picLocks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57" t="2321" r="5039" b="3183"/>
            <a:stretch/>
          </p:blipFill>
          <p:spPr>
            <a:xfrm>
              <a:off x="1625175" y="5929797"/>
              <a:ext cx="4297680" cy="442569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/>
            <p:cNvPicPr>
              <a:picLocks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2" t="13820" r="10409" b="7110"/>
            <a:stretch/>
          </p:blipFill>
          <p:spPr>
            <a:xfrm>
              <a:off x="7059900" y="5929797"/>
              <a:ext cx="4295666" cy="4426314"/>
            </a:xfrm>
            <a:prstGeom prst="rect">
              <a:avLst/>
            </a:prstGeom>
            <a:ln>
              <a:noFill/>
            </a:ln>
          </p:spPr>
        </p:pic>
        <p:sp>
          <p:nvSpPr>
            <p:cNvPr id="49" name="TextBox 48"/>
            <p:cNvSpPr txBox="1"/>
            <p:nvPr/>
          </p:nvSpPr>
          <p:spPr>
            <a:xfrm>
              <a:off x="1625176" y="5275125"/>
              <a:ext cx="4307708" cy="6112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2809037"/>
              <a:r>
                <a:rPr lang="en-US" sz="3200" dirty="0" err="1" smtClean="0">
                  <a:solidFill>
                    <a:prstClr val="black"/>
                  </a:solidFill>
                </a:rPr>
                <a:t>Fayoumi</a:t>
              </a:r>
              <a:endParaRPr lang="en-US" sz="3200" dirty="0">
                <a:solidFill>
                  <a:prstClr val="black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059901" y="5275125"/>
              <a:ext cx="4295666" cy="6112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2809037"/>
              <a:r>
                <a:rPr lang="en-US" sz="3200" dirty="0" smtClean="0">
                  <a:solidFill>
                    <a:prstClr val="black"/>
                  </a:solidFill>
                </a:rPr>
                <a:t>Leghorn</a:t>
              </a:r>
              <a:endParaRPr lang="en-US" sz="3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20036933" y="5828372"/>
            <a:ext cx="16089531" cy="1101761"/>
            <a:chOff x="-594604" y="1355090"/>
            <a:chExt cx="9486190" cy="760709"/>
          </a:xfrm>
        </p:grpSpPr>
        <p:sp>
          <p:nvSpPr>
            <p:cNvPr id="119" name="TextBox 118"/>
            <p:cNvSpPr txBox="1"/>
            <p:nvPr/>
          </p:nvSpPr>
          <p:spPr>
            <a:xfrm>
              <a:off x="-594604" y="1355090"/>
              <a:ext cx="2132579" cy="40375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en-US" altLang="zh-CN" sz="3200" b="1" kern="0" dirty="0" smtClean="0">
                  <a:solidFill>
                    <a:prstClr val="black"/>
                  </a:solidFill>
                </a:rPr>
                <a:t>Samples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1928471" y="1551276"/>
              <a:ext cx="1214446" cy="40375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en-US" altLang="zh-CN" sz="3200" b="1" kern="0" dirty="0" smtClean="0">
                  <a:solidFill>
                    <a:prstClr val="black"/>
                  </a:solidFill>
                </a:rPr>
                <a:t>Sample</a:t>
              </a:r>
              <a:endParaRPr lang="zh-CN" altLang="en-US" sz="3200" b="1" kern="0" dirty="0" smtClean="0">
                <a:solidFill>
                  <a:prstClr val="black"/>
                </a:solidFill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3571545" y="1551276"/>
              <a:ext cx="1428760" cy="40375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en-US" altLang="zh-CN" sz="3200" b="1" kern="0" dirty="0" smtClean="0">
                  <a:solidFill>
                    <a:prstClr val="black"/>
                  </a:solidFill>
                </a:rPr>
                <a:t>Sample</a:t>
              </a:r>
              <a:endParaRPr lang="zh-CN" altLang="en-US" sz="3200" b="1" kern="0" dirty="0" smtClean="0">
                <a:solidFill>
                  <a:prstClr val="black"/>
                </a:solidFill>
              </a:endParaRPr>
            </a:p>
          </p:txBody>
        </p:sp>
        <p:cxnSp>
          <p:nvCxnSpPr>
            <p:cNvPr id="122" name="直接箭头连接符 16"/>
            <p:cNvCxnSpPr/>
            <p:nvPr/>
          </p:nvCxnSpPr>
          <p:spPr>
            <a:xfrm flipV="1">
              <a:off x="1537974" y="1895142"/>
              <a:ext cx="390497" cy="99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123" name="直接箭头连接符 17"/>
            <p:cNvCxnSpPr/>
            <p:nvPr/>
          </p:nvCxnSpPr>
          <p:spPr>
            <a:xfrm>
              <a:off x="3142917" y="1878016"/>
              <a:ext cx="428628" cy="7766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124" name="直接箭头连接符 17"/>
            <p:cNvCxnSpPr/>
            <p:nvPr/>
          </p:nvCxnSpPr>
          <p:spPr>
            <a:xfrm>
              <a:off x="5000305" y="1876536"/>
              <a:ext cx="428628" cy="7766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125" name="TextBox 124"/>
            <p:cNvSpPr txBox="1"/>
            <p:nvPr/>
          </p:nvSpPr>
          <p:spPr>
            <a:xfrm>
              <a:off x="5429256" y="1356470"/>
              <a:ext cx="1428760" cy="40375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en-US" altLang="zh-CN" sz="3200" b="1" kern="0" dirty="0" smtClean="0">
                  <a:solidFill>
                    <a:prstClr val="black"/>
                  </a:solidFill>
                </a:rPr>
                <a:t>Sequencing</a:t>
              </a:r>
            </a:p>
          </p:txBody>
        </p:sp>
        <p:cxnSp>
          <p:nvCxnSpPr>
            <p:cNvPr id="126" name="直接箭头连接符 17"/>
            <p:cNvCxnSpPr/>
            <p:nvPr/>
          </p:nvCxnSpPr>
          <p:spPr>
            <a:xfrm>
              <a:off x="6857693" y="1893353"/>
              <a:ext cx="428628" cy="7766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127" name="TextBox 126"/>
            <p:cNvSpPr txBox="1"/>
            <p:nvPr/>
          </p:nvSpPr>
          <p:spPr>
            <a:xfrm>
              <a:off x="7286321" y="1712042"/>
              <a:ext cx="1605265" cy="403757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en-US" altLang="zh-CN" sz="3200" b="1" kern="0" dirty="0" smtClean="0">
                  <a:solidFill>
                    <a:prstClr val="black"/>
                  </a:solidFill>
                </a:rPr>
                <a:t>Data analysis</a:t>
              </a:r>
              <a:endParaRPr lang="zh-CN" altLang="en-US" sz="3200" b="1" kern="0" dirty="0" smtClean="0">
                <a:solidFill>
                  <a:prstClr val="black"/>
                </a:solidFill>
              </a:endParaRPr>
            </a:p>
          </p:txBody>
        </p:sp>
      </p:grpSp>
      <p:sp>
        <p:nvSpPr>
          <p:cNvPr id="170" name="TextBox 169"/>
          <p:cNvSpPr txBox="1"/>
          <p:nvPr/>
        </p:nvSpPr>
        <p:spPr>
          <a:xfrm>
            <a:off x="1287616" y="4671989"/>
            <a:ext cx="12772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809037"/>
            <a:r>
              <a:rPr lang="en-US" sz="4000" b="1" dirty="0" smtClean="0">
                <a:solidFill>
                  <a:prstClr val="black"/>
                </a:solidFill>
                <a:ea typeface="Helvetica" charset="0"/>
                <a:cs typeface="Helvetica" charset="0"/>
              </a:rPr>
              <a:t>Materials description here and add picture below</a:t>
            </a:r>
            <a:endParaRPr lang="en-US" sz="4000" b="1" dirty="0">
              <a:solidFill>
                <a:prstClr val="black"/>
              </a:solidFill>
              <a:ea typeface="Helvetica" charset="0"/>
              <a:cs typeface="Helvetica" charset="0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10920094" y="7595175"/>
            <a:ext cx="516038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 defTabSz="2809037">
              <a:buFont typeface="Arial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Description of image here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20036933" y="4671989"/>
            <a:ext cx="14342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809037"/>
            <a:r>
              <a:rPr lang="en-US" sz="4000" b="1" dirty="0" smtClean="0">
                <a:solidFill>
                  <a:prstClr val="black"/>
                </a:solidFill>
                <a:ea typeface="Helvetica" charset="0"/>
                <a:cs typeface="Helvetica" charset="0"/>
              </a:rPr>
              <a:t>Workflow (Use interactive images of materials used  or videos) </a:t>
            </a:r>
            <a:endParaRPr lang="en-US" sz="4000" b="1" dirty="0">
              <a:solidFill>
                <a:prstClr val="black"/>
              </a:solidFill>
              <a:ea typeface="Helvetica" charset="0"/>
              <a:cs typeface="Helvetica" charset="0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20036930" y="11298758"/>
            <a:ext cx="4083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809037"/>
            <a:r>
              <a:rPr lang="en-US" sz="4000" b="1" dirty="0" smtClean="0">
                <a:solidFill>
                  <a:prstClr val="black"/>
                </a:solidFill>
                <a:ea typeface="Helvetica" charset="0"/>
                <a:cs typeface="Helvetica" charset="0"/>
              </a:rPr>
              <a:t>Data Analysis</a:t>
            </a:r>
            <a:endParaRPr lang="en-US" sz="4000" b="1" dirty="0">
              <a:solidFill>
                <a:prstClr val="black"/>
              </a:solidFill>
              <a:ea typeface="Helvetica" charset="0"/>
              <a:cs typeface="Helvetica" charset="0"/>
            </a:endParaRPr>
          </a:p>
        </p:txBody>
      </p:sp>
      <p:grpSp>
        <p:nvGrpSpPr>
          <p:cNvPr id="195" name="Group 194"/>
          <p:cNvGrpSpPr/>
          <p:nvPr/>
        </p:nvGrpSpPr>
        <p:grpSpPr>
          <a:xfrm>
            <a:off x="20036933" y="8040260"/>
            <a:ext cx="16056631" cy="2902841"/>
            <a:chOff x="20507534" y="7842545"/>
            <a:chExt cx="16056631" cy="2902841"/>
          </a:xfrm>
        </p:grpSpPr>
        <p:sp>
          <p:nvSpPr>
            <p:cNvPr id="179" name="TextBox 178"/>
            <p:cNvSpPr txBox="1"/>
            <p:nvPr/>
          </p:nvSpPr>
          <p:spPr>
            <a:xfrm>
              <a:off x="20507534" y="7842545"/>
              <a:ext cx="3617066" cy="584776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457200" indent="-457200" defTabSz="2809037">
                <a:buFont typeface="Arial" charset="0"/>
                <a:buChar char="•"/>
              </a:pPr>
              <a:r>
                <a:rPr lang="en-US" sz="3200" dirty="0" smtClean="0">
                  <a:solidFill>
                    <a:prstClr val="black"/>
                  </a:solidFill>
                </a:rPr>
                <a:t>Samples</a:t>
              </a:r>
            </a:p>
          </p:txBody>
        </p:sp>
        <p:pic>
          <p:nvPicPr>
            <p:cNvPr id="184" name="Picture 18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959360" y="7842545"/>
              <a:ext cx="5390463" cy="2888054"/>
            </a:xfrm>
            <a:prstGeom prst="rect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185" name="Picture 18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184583" y="7842545"/>
              <a:ext cx="5379582" cy="2902841"/>
            </a:xfrm>
            <a:prstGeom prst="rect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</p:pic>
      </p:grpSp>
      <p:cxnSp>
        <p:nvCxnSpPr>
          <p:cNvPr id="5" name="Straight Arrow Connector 4"/>
          <p:cNvCxnSpPr>
            <a:stCxn id="119" idx="2"/>
            <a:endCxn id="179" idx="0"/>
          </p:cNvCxnSpPr>
          <p:nvPr/>
        </p:nvCxnSpPr>
        <p:spPr>
          <a:xfrm flipH="1">
            <a:off x="21845466" y="6413149"/>
            <a:ext cx="1" cy="1627111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>
            <a:endCxn id="184" idx="0"/>
          </p:cNvCxnSpPr>
          <p:nvPr/>
        </p:nvCxnSpPr>
        <p:spPr>
          <a:xfrm>
            <a:off x="25462530" y="7187449"/>
            <a:ext cx="1721458" cy="852808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>
            <a:stCxn id="121" idx="2"/>
            <a:endCxn id="185" idx="0"/>
          </p:cNvCxnSpPr>
          <p:nvPr/>
        </p:nvCxnSpPr>
        <p:spPr>
          <a:xfrm>
            <a:off x="28314800" y="6697292"/>
            <a:ext cx="5088973" cy="1342968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Action Button: Back or Previous 185">
            <a:hlinkClick r:id="rId6" action="ppaction://hlinksldjump" highlightClick="1"/>
          </p:cNvPr>
          <p:cNvSpPr/>
          <p:nvPr/>
        </p:nvSpPr>
        <p:spPr>
          <a:xfrm>
            <a:off x="35059493" y="2181579"/>
            <a:ext cx="1142177" cy="1144984"/>
          </a:xfrm>
          <a:prstGeom prst="actionButtonBackPrevio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06114" y="12144884"/>
            <a:ext cx="117731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Title of your video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87617" y="12006644"/>
            <a:ext cx="15584525" cy="6186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400" dirty="0" smtClean="0"/>
              <a:t>Insert Description of Materials and Methods here.</a:t>
            </a:r>
          </a:p>
          <a:p>
            <a:pPr marL="571500" indent="-571500">
              <a:buFont typeface="Arial"/>
              <a:buChar char="•"/>
            </a:pPr>
            <a:r>
              <a:rPr lang="en-US" sz="4400" dirty="0" smtClean="0"/>
              <a:t>You can bullet point information or write in a long paragraph</a:t>
            </a:r>
          </a:p>
          <a:p>
            <a:pPr marL="571500" indent="-571500">
              <a:buFont typeface="Arial"/>
              <a:buChar char="•"/>
            </a:pPr>
            <a:r>
              <a:rPr lang="en-US" sz="4400" dirty="0" smtClean="0"/>
              <a:t>The text box can be moved in any direction you see fit.</a:t>
            </a:r>
          </a:p>
          <a:p>
            <a:pPr marL="571500" indent="-571500">
              <a:buFont typeface="Arial"/>
              <a:buChar char="•"/>
            </a:pPr>
            <a:r>
              <a:rPr lang="en-US" sz="4400" dirty="0" smtClean="0"/>
              <a:t>You can add less images and more text if you wish to.</a:t>
            </a:r>
          </a:p>
          <a:p>
            <a:pPr marL="571500" indent="-571500">
              <a:buFont typeface="Arial"/>
              <a:buChar char="•"/>
            </a:pPr>
            <a:r>
              <a:rPr lang="en-US" sz="4400" dirty="0" smtClean="0"/>
              <a:t>If you have more information that will not fit into this page, you can hyperlink images to create larger version in a new slide or you can add more content by adding a navigational button leading to “next slide”.</a:t>
            </a:r>
          </a:p>
          <a:p>
            <a:pPr marL="571500" indent="-571500">
              <a:buFont typeface="Arial"/>
              <a:buChar char="•"/>
            </a:pPr>
            <a:endParaRPr lang="en-US" sz="4400" dirty="0"/>
          </a:p>
        </p:txBody>
      </p:sp>
      <p:sp>
        <p:nvSpPr>
          <p:cNvPr id="33" name="Action Button: Movie 32">
            <a:hlinkClick r:id="" action="ppaction://noaction" highlightClick="1"/>
          </p:cNvPr>
          <p:cNvSpPr/>
          <p:nvPr/>
        </p:nvSpPr>
        <p:spPr>
          <a:xfrm>
            <a:off x="23653999" y="13898880"/>
            <a:ext cx="9964611" cy="4800600"/>
          </a:xfrm>
          <a:prstGeom prst="actionButtonMovi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2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"/>
          <p:cNvSpPr txBox="1">
            <a:spLocks/>
          </p:cNvSpPr>
          <p:nvPr/>
        </p:nvSpPr>
        <p:spPr>
          <a:xfrm>
            <a:off x="3888253" y="2183029"/>
            <a:ext cx="29730357" cy="984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2809037" rtl="0" eaLnBrk="1" latinLnBrk="0" hangingPunct="1">
              <a:defRPr sz="368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404518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09037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13555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618074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022592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427110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831629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236147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 smtClean="0">
                <a:solidFill>
                  <a:prstClr val="black"/>
                </a:solidFill>
              </a:rPr>
              <a:t>Results</a:t>
            </a:r>
            <a:endParaRPr lang="en-US" sz="6000" b="1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65" y="5256987"/>
            <a:ext cx="16797382" cy="53299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9" t="27947" r="7318" b="20617"/>
          <a:stretch/>
        </p:blipFill>
        <p:spPr>
          <a:xfrm>
            <a:off x="935665" y="13051798"/>
            <a:ext cx="16797382" cy="76648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35665" y="4361393"/>
            <a:ext cx="17394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809037"/>
            <a:r>
              <a:rPr lang="en-US" sz="4000" b="1" dirty="0">
                <a:solidFill>
                  <a:prstClr val="black"/>
                </a:solidFill>
                <a:ea typeface="Helvetica" charset="0"/>
                <a:cs typeface="Helvetica" charset="0"/>
              </a:rPr>
              <a:t>Figure 1. </a:t>
            </a:r>
            <a:r>
              <a:rPr lang="en-US" sz="4000" b="1" dirty="0" smtClean="0">
                <a:solidFill>
                  <a:prstClr val="black"/>
                </a:solidFill>
                <a:ea typeface="Helvetica" charset="0"/>
                <a:cs typeface="Helvetica" charset="0"/>
              </a:rPr>
              <a:t>Description of figure one here.</a:t>
            </a:r>
            <a:endParaRPr lang="en-US" sz="4000" b="1" dirty="0">
              <a:solidFill>
                <a:prstClr val="black"/>
              </a:solidFill>
              <a:ea typeface="Helvetica" charset="0"/>
              <a:cs typeface="Helvetica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5665" y="10533936"/>
            <a:ext cx="16584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2809037"/>
            <a:r>
              <a:rPr lang="en-US" sz="2800" dirty="0" smtClean="0">
                <a:solidFill>
                  <a:prstClr val="black"/>
                </a:solidFill>
                <a:ea typeface="Helvetica" charset="0"/>
                <a:cs typeface="Helvetica" charset="0"/>
              </a:rPr>
              <a:t>a. Description of graph a. b. Description of graph B</a:t>
            </a:r>
            <a:endParaRPr lang="en-US" sz="2800" dirty="0">
              <a:solidFill>
                <a:prstClr val="black"/>
              </a:solidFill>
              <a:ea typeface="Helvetica" charset="0"/>
              <a:cs typeface="Helvetica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35665" y="12167440"/>
            <a:ext cx="17394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809037"/>
            <a:r>
              <a:rPr lang="en-US" sz="4000" b="1" dirty="0">
                <a:solidFill>
                  <a:prstClr val="black"/>
                </a:solidFill>
                <a:ea typeface="Helvetica" charset="0"/>
                <a:cs typeface="Helvetica" charset="0"/>
              </a:rPr>
              <a:t>Figure </a:t>
            </a:r>
            <a:r>
              <a:rPr lang="en-US" sz="4000" b="1" dirty="0" smtClean="0">
                <a:solidFill>
                  <a:prstClr val="black"/>
                </a:solidFill>
                <a:ea typeface="Helvetica" charset="0"/>
                <a:cs typeface="Helvetica" charset="0"/>
              </a:rPr>
              <a:t>2. Description of figure two here.</a:t>
            </a:r>
            <a:endParaRPr lang="en-US" sz="4000" b="1" dirty="0">
              <a:solidFill>
                <a:prstClr val="black"/>
              </a:solidFill>
              <a:ea typeface="Helvetica" charset="0"/>
              <a:cs typeface="Helvetica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758837" y="4361393"/>
            <a:ext cx="17394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809037"/>
            <a:r>
              <a:rPr lang="en-US" sz="4000" b="1" dirty="0" smtClean="0">
                <a:solidFill>
                  <a:prstClr val="black"/>
                </a:solidFill>
                <a:ea typeface="Helvetica" charset="0"/>
                <a:cs typeface="Helvetica" charset="0"/>
              </a:rPr>
              <a:t>Table </a:t>
            </a:r>
            <a:r>
              <a:rPr lang="en-US" sz="4000" b="1" dirty="0">
                <a:solidFill>
                  <a:prstClr val="black"/>
                </a:solidFill>
                <a:ea typeface="Helvetica" charset="0"/>
                <a:cs typeface="Helvetica" charset="0"/>
              </a:rPr>
              <a:t>1</a:t>
            </a:r>
            <a:r>
              <a:rPr lang="en-US" sz="4000" b="1" dirty="0" smtClean="0">
                <a:solidFill>
                  <a:prstClr val="black"/>
                </a:solidFill>
                <a:ea typeface="Helvetica" charset="0"/>
                <a:cs typeface="Helvetica" charset="0"/>
              </a:rPr>
              <a:t>.Title of table one here.</a:t>
            </a:r>
            <a:endParaRPr lang="en-US" sz="4000" b="1" dirty="0">
              <a:solidFill>
                <a:prstClr val="black"/>
              </a:solidFill>
              <a:ea typeface="Helvetica" charset="0"/>
              <a:cs typeface="Helvetica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9758838" y="5646813"/>
          <a:ext cx="16115415" cy="8934412"/>
        </p:xfrm>
        <a:graphic>
          <a:graphicData uri="http://schemas.openxmlformats.org/drawingml/2006/table">
            <a:tbl>
              <a:tblPr/>
              <a:tblGrid>
                <a:gridCol w="2624984"/>
                <a:gridCol w="3754727"/>
                <a:gridCol w="3056944"/>
                <a:gridCol w="3223083"/>
                <a:gridCol w="3455677"/>
              </a:tblGrid>
              <a:tr h="13012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Sample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Testable loci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ASE SNPs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Paternally preferred ASE SNPs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Maternally preferred ASE SNPs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0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FL_BR_S1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52,651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4,252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2,060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2,192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4770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FL_BR_S2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56,314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4,730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2,329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2,401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70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FL_BR_S3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51,099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4,529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2,268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2,261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4770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FL_BR_S4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46,742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3,841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1,939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1,902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70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LF_BR_S1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45,020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4,049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2,041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2,008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4770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LF_BR_S2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55,961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4,922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2,469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2,453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70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LF_BR_S3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52,587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4,547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2,277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2,270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4770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LF_BR_S4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55,108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4,197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2,129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2,068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70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FL_LV_S1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28,247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2,893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1,504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1,389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4770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FL_LV_S2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25,970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2,634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1,329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1,305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70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FL_LV_S3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34,616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3,597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1,877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1,720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4770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FL_LV_S4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26,845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2,486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1,241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1,245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70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LF_LV_S1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33,675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3,476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1,728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1,748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4770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LF_LV_S2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33,208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3,359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1,717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1,642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70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LF_LV_S3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33,263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3,313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1,604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1,709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4770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LF_LV_S4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26,861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2,333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1,178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1,155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9758838" y="14981154"/>
            <a:ext cx="16115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2809037"/>
            <a:r>
              <a:rPr lang="en-US" sz="2800" dirty="0" smtClean="0">
                <a:solidFill>
                  <a:prstClr val="black"/>
                </a:solidFill>
                <a:ea typeface="Helvetica" charset="0"/>
                <a:cs typeface="Helvetica" charset="0"/>
              </a:rPr>
              <a:t>Long </a:t>
            </a:r>
            <a:r>
              <a:rPr lang="en-US" sz="2800" dirty="0" err="1" smtClean="0">
                <a:solidFill>
                  <a:prstClr val="black"/>
                </a:solidFill>
                <a:ea typeface="Helvetica" charset="0"/>
                <a:cs typeface="Helvetica" charset="0"/>
              </a:rPr>
              <a:t>descruption</a:t>
            </a:r>
            <a:r>
              <a:rPr lang="en-US" sz="2800" dirty="0" smtClean="0">
                <a:solidFill>
                  <a:prstClr val="black"/>
                </a:solidFill>
                <a:ea typeface="Helvetica" charset="0"/>
                <a:cs typeface="Helvetica" charset="0"/>
              </a:rPr>
              <a:t> of table one here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758838" y="17550493"/>
            <a:ext cx="161154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defTabSz="2809037">
              <a:buFont typeface="Arial" charset="0"/>
              <a:buChar char="•"/>
            </a:pPr>
            <a:r>
              <a:rPr lang="en-US" sz="3200" b="1" dirty="0" smtClean="0">
                <a:solidFill>
                  <a:prstClr val="black"/>
                </a:solidFill>
                <a:ea typeface="Helvetica" charset="0"/>
                <a:cs typeface="Helvetica" charset="0"/>
              </a:rPr>
              <a:t>More information regarding results here</a:t>
            </a:r>
            <a:endParaRPr lang="en-US" sz="3200" b="1" dirty="0">
              <a:solidFill>
                <a:prstClr val="black"/>
              </a:solidFill>
              <a:ea typeface="Helvetica" charset="0"/>
              <a:cs typeface="Helvetica" charset="0"/>
            </a:endParaRPr>
          </a:p>
          <a:p>
            <a:pPr marL="457200" indent="-457200" algn="just" defTabSz="2809037">
              <a:buFont typeface="Arial" charset="0"/>
              <a:buChar char="•"/>
            </a:pPr>
            <a:endParaRPr lang="en-US" sz="3200" b="1" dirty="0" smtClean="0">
              <a:solidFill>
                <a:prstClr val="black"/>
              </a:solidFill>
              <a:ea typeface="Helvetica" charset="0"/>
              <a:cs typeface="Helvetica" charset="0"/>
            </a:endParaRPr>
          </a:p>
        </p:txBody>
      </p:sp>
      <p:sp>
        <p:nvSpPr>
          <p:cNvPr id="16" name="Action Button: Back or Previous 15">
            <a:hlinkClick r:id="rId4" action="ppaction://hlinksldjump" highlightClick="1"/>
          </p:cNvPr>
          <p:cNvSpPr/>
          <p:nvPr/>
        </p:nvSpPr>
        <p:spPr>
          <a:xfrm>
            <a:off x="33047518" y="2222424"/>
            <a:ext cx="1142177" cy="1144984"/>
          </a:xfrm>
          <a:prstGeom prst="actionButtonBackPrevio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Action Button: Forward or Next 18">
            <a:hlinkClick r:id="" action="ppaction://hlinkshowjump?jump=nextslide" highlightClick="1"/>
          </p:cNvPr>
          <p:cNvSpPr/>
          <p:nvPr/>
        </p:nvSpPr>
        <p:spPr>
          <a:xfrm>
            <a:off x="34189695" y="2222424"/>
            <a:ext cx="1142177" cy="1144984"/>
          </a:xfrm>
          <a:prstGeom prst="actionButtonForwardNex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8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"/>
          <p:cNvSpPr txBox="1">
            <a:spLocks/>
          </p:cNvSpPr>
          <p:nvPr/>
        </p:nvSpPr>
        <p:spPr>
          <a:xfrm>
            <a:off x="3888253" y="2183029"/>
            <a:ext cx="29730357" cy="984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2809037" rtl="0" eaLnBrk="1" latinLnBrk="0" hangingPunct="1">
              <a:defRPr sz="368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404518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09037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13555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618074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022592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427110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831629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236147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 smtClean="0">
                <a:solidFill>
                  <a:prstClr val="black"/>
                </a:solidFill>
              </a:rPr>
              <a:t>Results</a:t>
            </a:r>
            <a:endParaRPr lang="en-US" sz="6000" b="1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8" t="12930" r="15492" b="7624"/>
          <a:stretch/>
        </p:blipFill>
        <p:spPr>
          <a:xfrm>
            <a:off x="19138608" y="6236637"/>
            <a:ext cx="17346176" cy="1462355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35665" y="4361393"/>
            <a:ext cx="17394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809037"/>
            <a:r>
              <a:rPr lang="en-US" sz="4000" b="1" dirty="0" smtClean="0">
                <a:solidFill>
                  <a:prstClr val="black"/>
                </a:solidFill>
                <a:ea typeface="Helvetica" charset="0"/>
                <a:cs typeface="Helvetica" charset="0"/>
              </a:rPr>
              <a:t>Figure 3. Title for figure three here </a:t>
            </a:r>
            <a:endParaRPr lang="en-US" sz="4000" b="1" dirty="0">
              <a:solidFill>
                <a:prstClr val="black"/>
              </a:solidFill>
              <a:ea typeface="Helvetica" charset="0"/>
              <a:cs typeface="Helvetica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5665" y="11297363"/>
            <a:ext cx="17394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809037"/>
            <a:r>
              <a:rPr lang="en-US" sz="4000" b="1" dirty="0" smtClean="0">
                <a:solidFill>
                  <a:prstClr val="black"/>
                </a:solidFill>
                <a:ea typeface="Helvetica" charset="0"/>
                <a:cs typeface="Helvetica" charset="0"/>
              </a:rPr>
              <a:t>Table 2. Title for table two here</a:t>
            </a:r>
            <a:endParaRPr lang="en-US" sz="4000" b="1" dirty="0">
              <a:solidFill>
                <a:prstClr val="black"/>
              </a:solidFill>
              <a:ea typeface="Helvetica" charset="0"/>
              <a:cs typeface="Helvetica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758837" y="4361396"/>
            <a:ext cx="17394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809037"/>
            <a:r>
              <a:rPr lang="en-US" sz="4000" b="1" dirty="0" smtClean="0">
                <a:solidFill>
                  <a:prstClr val="black"/>
                </a:solidFill>
                <a:ea typeface="Helvetica" charset="0"/>
                <a:cs typeface="Helvetica" charset="0"/>
              </a:rPr>
              <a:t>Figure 3. Title for figure three here.</a:t>
            </a:r>
            <a:endParaRPr lang="en-US" sz="4000" b="1" dirty="0">
              <a:solidFill>
                <a:prstClr val="black"/>
              </a:solidFill>
              <a:ea typeface="Helvetica" charset="0"/>
              <a:cs typeface="Helvetica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665737" y="18466404"/>
            <a:ext cx="6471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809037"/>
            <a:r>
              <a:rPr lang="en-US" sz="2800" dirty="0" smtClean="0">
                <a:solidFill>
                  <a:prstClr val="black"/>
                </a:solidFill>
                <a:ea typeface="Helvetica" charset="0"/>
                <a:cs typeface="Helvetica" charset="0"/>
              </a:rPr>
              <a:t>a. Description of image here </a:t>
            </a:r>
            <a:endParaRPr lang="en-US" altLang="zh-CN" sz="2800" dirty="0" smtClean="0">
              <a:solidFill>
                <a:prstClr val="black"/>
              </a:solidFill>
              <a:ea typeface="Helvetica" charset="0"/>
              <a:cs typeface="Helvetica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216447"/>
              </p:ext>
            </p:extLst>
          </p:nvPr>
        </p:nvGraphicFramePr>
        <p:xfrm>
          <a:off x="935665" y="12973468"/>
          <a:ext cx="16161489" cy="5498861"/>
        </p:xfrm>
        <a:graphic>
          <a:graphicData uri="http://schemas.openxmlformats.org/drawingml/2006/table">
            <a:tbl>
              <a:tblPr/>
              <a:tblGrid>
                <a:gridCol w="5020793"/>
                <a:gridCol w="2785174"/>
                <a:gridCol w="2785174"/>
                <a:gridCol w="2785174"/>
                <a:gridCol w="2785174"/>
              </a:tblGrid>
              <a:tr h="440161">
                <a:tc>
                  <a:txBody>
                    <a:bodyPr/>
                    <a:lstStyle/>
                    <a:p>
                      <a:pPr algn="ctr" fontAlgn="b"/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7573">
                <a:tc>
                  <a:txBody>
                    <a:bodyPr/>
                    <a:lstStyle/>
                    <a:p>
                      <a:pPr marL="0" marR="0" indent="0" algn="ctr" defTabSz="280903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Categories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ASE SNPs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ASE SNPs with consistent preferred allele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ASE SNPs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ASE SNPs with consistent preferred allele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4401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Observed in 2 samples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4,492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3,630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2,439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2,067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1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Observed in 3 samples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1,431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1,218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904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4401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Observed in 4 samples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577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1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Observed in 5 samples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308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4401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Observed in 6 samples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1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Observed in 7 samples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4401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Observed in 8 samples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122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219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733648" y="5355187"/>
            <a:ext cx="16363507" cy="5580673"/>
            <a:chOff x="733645" y="5482774"/>
            <a:chExt cx="16363507" cy="5580673"/>
          </a:xfrm>
        </p:grpSpPr>
        <p:pic>
          <p:nvPicPr>
            <p:cNvPr id="17" name="Picture 16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645" y="5482774"/>
              <a:ext cx="16363507" cy="55806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2573079" y="9827189"/>
              <a:ext cx="2402958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2809037"/>
              <a:r>
                <a:rPr lang="en-US" sz="2800" dirty="0" smtClean="0">
                  <a:solidFill>
                    <a:prstClr val="black"/>
                  </a:solidFill>
                </a:rPr>
                <a:t>FL_LV_S2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</p:grpSp>
      <p:sp>
        <p:nvSpPr>
          <p:cNvPr id="15" name="Action Button: Back or Previous 14">
            <a:hlinkClick r:id="rId4" action="ppaction://hlinksldjump" highlightClick="1"/>
          </p:cNvPr>
          <p:cNvSpPr/>
          <p:nvPr/>
        </p:nvSpPr>
        <p:spPr>
          <a:xfrm>
            <a:off x="33618610" y="2298362"/>
            <a:ext cx="1142177" cy="1144984"/>
          </a:xfrm>
          <a:prstGeom prst="actionButtonBackPrevio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07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8471</TotalTime>
  <Words>568</Words>
  <Application>Microsoft Macintosh PowerPoint</Application>
  <PresentationFormat>Custom</PresentationFormat>
  <Paragraphs>204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Helvetica</vt:lpstr>
      <vt:lpstr>ＭＳ 明朝</vt:lpstr>
      <vt:lpstr>宋体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ePB employee</dc:creator>
  <cp:lastModifiedBy>kphillippe</cp:lastModifiedBy>
  <cp:revision>14</cp:revision>
  <dcterms:created xsi:type="dcterms:W3CDTF">2016-08-10T21:31:28Z</dcterms:created>
  <dcterms:modified xsi:type="dcterms:W3CDTF">2016-10-27T00:03:08Z</dcterms:modified>
</cp:coreProperties>
</file>