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8" r:id="rId2"/>
    <p:sldMasterId id="2147483712" r:id="rId3"/>
    <p:sldMasterId id="2147483714" r:id="rId4"/>
    <p:sldMasterId id="2147483716" r:id="rId5"/>
  </p:sldMasterIdLst>
  <p:notesMasterIdLst>
    <p:notesMasterId r:id="rId15"/>
  </p:notesMasterIdLst>
  <p:sldIdLst>
    <p:sldId id="273" r:id="rId6"/>
    <p:sldId id="274" r:id="rId7"/>
    <p:sldId id="275" r:id="rId8"/>
    <p:sldId id="276" r:id="rId9"/>
    <p:sldId id="277" r:id="rId10"/>
    <p:sldId id="278" r:id="rId11"/>
    <p:sldId id="279" r:id="rId12"/>
    <p:sldId id="281" r:id="rId13"/>
    <p:sldId id="282" r:id="rId14"/>
  </p:sldIdLst>
  <p:sldSz cx="37463413" cy="21067713"/>
  <p:notesSz cx="6858000" cy="9144000"/>
  <p:defaultTextStyle>
    <a:defPPr>
      <a:defRPr lang="en-US"/>
    </a:defPPr>
    <a:lvl1pPr marL="0" algn="l" defTabSz="1672300" rtl="0" eaLnBrk="1" latinLnBrk="0" hangingPunct="1">
      <a:defRPr sz="6600" kern="1200">
        <a:solidFill>
          <a:schemeClr val="tx1"/>
        </a:solidFill>
        <a:latin typeface="+mn-lt"/>
        <a:ea typeface="+mn-ea"/>
        <a:cs typeface="+mn-cs"/>
      </a:defRPr>
    </a:lvl1pPr>
    <a:lvl2pPr marL="1672300" algn="l" defTabSz="1672300" rtl="0" eaLnBrk="1" latinLnBrk="0" hangingPunct="1">
      <a:defRPr sz="6600" kern="1200">
        <a:solidFill>
          <a:schemeClr val="tx1"/>
        </a:solidFill>
        <a:latin typeface="+mn-lt"/>
        <a:ea typeface="+mn-ea"/>
        <a:cs typeface="+mn-cs"/>
      </a:defRPr>
    </a:lvl2pPr>
    <a:lvl3pPr marL="3344601" algn="l" defTabSz="1672300" rtl="0" eaLnBrk="1" latinLnBrk="0" hangingPunct="1">
      <a:defRPr sz="6600" kern="1200">
        <a:solidFill>
          <a:schemeClr val="tx1"/>
        </a:solidFill>
        <a:latin typeface="+mn-lt"/>
        <a:ea typeface="+mn-ea"/>
        <a:cs typeface="+mn-cs"/>
      </a:defRPr>
    </a:lvl3pPr>
    <a:lvl4pPr marL="5016901" algn="l" defTabSz="1672300" rtl="0" eaLnBrk="1" latinLnBrk="0" hangingPunct="1">
      <a:defRPr sz="6600" kern="1200">
        <a:solidFill>
          <a:schemeClr val="tx1"/>
        </a:solidFill>
        <a:latin typeface="+mn-lt"/>
        <a:ea typeface="+mn-ea"/>
        <a:cs typeface="+mn-cs"/>
      </a:defRPr>
    </a:lvl4pPr>
    <a:lvl5pPr marL="6689202" algn="l" defTabSz="1672300" rtl="0" eaLnBrk="1" latinLnBrk="0" hangingPunct="1">
      <a:defRPr sz="6600" kern="1200">
        <a:solidFill>
          <a:schemeClr val="tx1"/>
        </a:solidFill>
        <a:latin typeface="+mn-lt"/>
        <a:ea typeface="+mn-ea"/>
        <a:cs typeface="+mn-cs"/>
      </a:defRPr>
    </a:lvl5pPr>
    <a:lvl6pPr marL="8361502" algn="l" defTabSz="1672300" rtl="0" eaLnBrk="1" latinLnBrk="0" hangingPunct="1">
      <a:defRPr sz="6600" kern="1200">
        <a:solidFill>
          <a:schemeClr val="tx1"/>
        </a:solidFill>
        <a:latin typeface="+mn-lt"/>
        <a:ea typeface="+mn-ea"/>
        <a:cs typeface="+mn-cs"/>
      </a:defRPr>
    </a:lvl6pPr>
    <a:lvl7pPr marL="10033803" algn="l" defTabSz="1672300" rtl="0" eaLnBrk="1" latinLnBrk="0" hangingPunct="1">
      <a:defRPr sz="6600" kern="1200">
        <a:solidFill>
          <a:schemeClr val="tx1"/>
        </a:solidFill>
        <a:latin typeface="+mn-lt"/>
        <a:ea typeface="+mn-ea"/>
        <a:cs typeface="+mn-cs"/>
      </a:defRPr>
    </a:lvl7pPr>
    <a:lvl8pPr marL="11706103" algn="l" defTabSz="1672300" rtl="0" eaLnBrk="1" latinLnBrk="0" hangingPunct="1">
      <a:defRPr sz="6600" kern="1200">
        <a:solidFill>
          <a:schemeClr val="tx1"/>
        </a:solidFill>
        <a:latin typeface="+mn-lt"/>
        <a:ea typeface="+mn-ea"/>
        <a:cs typeface="+mn-cs"/>
      </a:defRPr>
    </a:lvl8pPr>
    <a:lvl9pPr marL="13378404" algn="l" defTabSz="1672300" rtl="0" eaLnBrk="1" latinLnBrk="0" hangingPunct="1">
      <a:defRPr sz="6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5955"/>
    <a:srgbClr val="4A807A"/>
    <a:srgbClr val="347C7B"/>
    <a:srgbClr val="6FB1AA"/>
    <a:srgbClr val="296A9E"/>
    <a:srgbClr val="70954A"/>
    <a:srgbClr val="698947"/>
    <a:srgbClr val="6AA79A"/>
    <a:srgbClr val="3A605B"/>
    <a:srgbClr val="4074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46"/>
    <p:restoredTop sz="94541"/>
  </p:normalViewPr>
  <p:slideViewPr>
    <p:cSldViewPr snapToGrid="0" snapToObjects="1">
      <p:cViewPr>
        <p:scale>
          <a:sx n="41" d="100"/>
          <a:sy n="41" d="100"/>
        </p:scale>
        <p:origin x="1104" y="144"/>
      </p:cViewPr>
      <p:guideLst>
        <p:guide orient="horz" pos="6636"/>
        <p:guide pos="1180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1" Type="http://schemas.openxmlformats.org/officeDocument/2006/relationships/image" Target="../media/image1.wmf"/><Relationship Id="rId2"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C2E22E-B51A-994B-A4FD-5CB488F795C4}" type="datetimeFigureOut">
              <a:rPr lang="en-US" smtClean="0"/>
              <a:t>10/26/16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788BE2-D053-2746-B78B-7673278DB802}" type="slidenum">
              <a:rPr lang="en-US" smtClean="0"/>
              <a:t>‹#›</a:t>
            </a:fld>
            <a:endParaRPr lang="en-US"/>
          </a:p>
        </p:txBody>
      </p:sp>
    </p:spTree>
    <p:extLst>
      <p:ext uri="{BB962C8B-B14F-4D97-AF65-F5344CB8AC3E}">
        <p14:creationId xmlns:p14="http://schemas.microsoft.com/office/powerpoint/2010/main" val="2782245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1343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2A57B-FBD6-D143-B590-9B45EC76B6F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795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71773" y="4082216"/>
            <a:ext cx="8584011"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787266" y="3506686"/>
            <a:ext cx="857723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787264" y="9051479"/>
            <a:ext cx="857859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9890246" y="4082216"/>
            <a:ext cx="857723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890248" y="3506686"/>
            <a:ext cx="857723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8998645" y="4082216"/>
            <a:ext cx="857723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8991869" y="3506686"/>
            <a:ext cx="8585365" cy="571596"/>
          </a:xfrm>
          <a:prstGeom prst="rect">
            <a:avLst/>
          </a:prstGeom>
          <a:noFill/>
        </p:spPr>
        <p:txBody>
          <a:bodyPr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8093827" y="3506686"/>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8093827" y="4082216"/>
            <a:ext cx="8575650"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8093827" y="9090022"/>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8093828" y="9607269"/>
            <a:ext cx="857994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8093827" y="16390265"/>
            <a:ext cx="8575650" cy="571596"/>
          </a:xfrm>
          <a:prstGeom prst="rect">
            <a:avLst/>
          </a:prstGeom>
          <a:noFill/>
        </p:spPr>
        <p:txBody>
          <a:bodyPr wrap="square" lIns="69674" tIns="69674" rIns="69674" bIns="69674" anchor="ctr" anchorCtr="0">
            <a:spAutoFit/>
          </a:bodyPr>
          <a:lstStyle>
            <a:lvl1pPr marL="0" indent="0" algn="ctr">
              <a:buNone/>
              <a:defRPr sz="28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8093828" y="16917355"/>
            <a:ext cx="8579945"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771773" y="9568965"/>
            <a:ext cx="8584011" cy="644160"/>
          </a:xfrm>
          <a:prstGeom prst="rect">
            <a:avLst/>
          </a:prstGeom>
        </p:spPr>
        <p:txBody>
          <a:bodyPr wrap="square" lIns="174185" tIns="174185" rIns="174185" bIns="174185">
            <a:spAutoFit/>
          </a:bodyPr>
          <a:lstStyle>
            <a:lvl1pPr marL="0" indent="0">
              <a:buNone/>
              <a:defRPr sz="1900">
                <a:solidFill>
                  <a:schemeClr val="accent5">
                    <a:lumMod val="50000"/>
                  </a:schemeClr>
                </a:solidFill>
                <a:latin typeface="Times New Roman" pitchFamily="18" charset="0"/>
                <a:cs typeface="Times New Roman" pitchFamily="18" charset="0"/>
              </a:defRPr>
            </a:lvl1pPr>
            <a:lvl2pPr marL="1132199" indent="-435461">
              <a:defRPr sz="1900">
                <a:latin typeface="Trebuchet MS" pitchFamily="34" charset="0"/>
              </a:defRPr>
            </a:lvl2pPr>
            <a:lvl3pPr marL="1567660" indent="-435461">
              <a:defRPr sz="1900">
                <a:latin typeface="Trebuchet MS" pitchFamily="34" charset="0"/>
              </a:defRPr>
            </a:lvl3pPr>
            <a:lvl4pPr marL="2046668" indent="-479008">
              <a:defRPr sz="1900">
                <a:latin typeface="Trebuchet MS" pitchFamily="34" charset="0"/>
              </a:defRPr>
            </a:lvl4pPr>
            <a:lvl5pPr marL="2395037" indent="-348369">
              <a:defRPr sz="19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063775" y="2165720"/>
            <a:ext cx="27312777" cy="819300"/>
          </a:xfrm>
          <a:prstGeom prst="rect">
            <a:avLst/>
          </a:prstGeom>
        </p:spPr>
        <p:txBody>
          <a:bodyPr lIns="69677" tIns="34839" rIns="69677" bIns="34839">
            <a:normAutofit/>
          </a:bodyPr>
          <a:lstStyle>
            <a:lvl1pPr marL="0" indent="0" algn="ctr">
              <a:buFontTx/>
              <a:buNone/>
              <a:defRPr sz="4600">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063775" y="1346420"/>
            <a:ext cx="27312777" cy="819300"/>
          </a:xfrm>
          <a:prstGeom prst="rect">
            <a:avLst/>
          </a:prstGeom>
        </p:spPr>
        <p:txBody>
          <a:bodyPr lIns="69677" tIns="34839" rIns="69677" bIns="34839" anchor="t" anchorCtr="1">
            <a:normAutofit/>
          </a:bodyPr>
          <a:lstStyle>
            <a:lvl1pPr marL="0" indent="0" algn="ctr">
              <a:buFontTx/>
              <a:buNone/>
              <a:defRPr sz="6700">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063775" y="298120"/>
            <a:ext cx="27312777" cy="1048300"/>
          </a:xfrm>
          <a:prstGeom prst="rect">
            <a:avLst/>
          </a:prstGeom>
        </p:spPr>
        <p:txBody>
          <a:bodyPr lIns="69677" tIns="34839" rIns="69677" bIns="34839" anchor="t" anchorCtr="1">
            <a:normAutofit/>
          </a:bodyPr>
          <a:lstStyle>
            <a:lvl1pPr marL="0" indent="0" algn="ctr">
              <a:buFontTx/>
              <a:buNone/>
              <a:defRPr sz="8800" b="1">
                <a:solidFill>
                  <a:schemeClr val="accent5">
                    <a:lumMod val="50000"/>
                  </a:schemeClr>
                </a:solidFill>
                <a:latin typeface="+mj-lt"/>
              </a:defRPr>
            </a:lvl1pPr>
            <a:lvl2pPr>
              <a:buFontTx/>
              <a:buNone/>
              <a:defRPr sz="5500"/>
            </a:lvl2pPr>
            <a:lvl3pPr>
              <a:buFontTx/>
              <a:buNone/>
              <a:defRPr sz="5500"/>
            </a:lvl3pPr>
            <a:lvl4pPr>
              <a:buFontTx/>
              <a:buNone/>
              <a:defRPr sz="5500"/>
            </a:lvl4pPr>
            <a:lvl5pPr>
              <a:buFontTx/>
              <a:buNone/>
              <a:defRPr sz="55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545110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13552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2" y="1404514"/>
            <a:ext cx="12082925" cy="4915800"/>
          </a:xfrm>
        </p:spPr>
        <p:txBody>
          <a:bodyPr anchor="b"/>
          <a:lstStyle>
            <a:lvl1pPr>
              <a:defRPr sz="9806"/>
            </a:lvl1pPr>
          </a:lstStyle>
          <a:p>
            <a:r>
              <a:rPr lang="en-US" smtClean="0"/>
              <a:t>Click to edit Master title style</a:t>
            </a:r>
            <a:endParaRPr lang="en-US" dirty="0"/>
          </a:p>
        </p:txBody>
      </p:sp>
      <p:sp>
        <p:nvSpPr>
          <p:cNvPr id="3" name="Content Placeholder 2"/>
          <p:cNvSpPr>
            <a:spLocks noGrp="1"/>
          </p:cNvSpPr>
          <p:nvPr>
            <p:ph idx="1"/>
          </p:nvPr>
        </p:nvSpPr>
        <p:spPr>
          <a:xfrm>
            <a:off x="15926830" y="3033363"/>
            <a:ext cx="18965853" cy="14971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41522" y="6320314"/>
            <a:ext cx="11221893" cy="11709163"/>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04844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2" y="1404514"/>
            <a:ext cx="12082925" cy="4915800"/>
          </a:xfrm>
        </p:spPr>
        <p:txBody>
          <a:bodyPr anchor="b"/>
          <a:lstStyle>
            <a:lvl1pPr>
              <a:defRPr sz="980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926830" y="3033363"/>
            <a:ext cx="18965853" cy="14971731"/>
          </a:xfrm>
        </p:spPr>
        <p:txBody>
          <a:bodyPr anchor="t"/>
          <a:lstStyle>
            <a:lvl1pPr marL="0" indent="0">
              <a:buNone/>
              <a:defRPr sz="9806"/>
            </a:lvl1pPr>
            <a:lvl2pPr marL="1401114" indent="0">
              <a:buNone/>
              <a:defRPr sz="8581"/>
            </a:lvl2pPr>
            <a:lvl3pPr marL="2802227" indent="0">
              <a:buNone/>
              <a:defRPr sz="7355"/>
            </a:lvl3pPr>
            <a:lvl4pPr marL="4203342" indent="0">
              <a:buNone/>
              <a:defRPr sz="6129"/>
            </a:lvl4pPr>
            <a:lvl5pPr marL="5604455" indent="0">
              <a:buNone/>
              <a:defRPr sz="6129"/>
            </a:lvl5pPr>
            <a:lvl6pPr marL="7005569" indent="0">
              <a:buNone/>
              <a:defRPr sz="6129"/>
            </a:lvl6pPr>
            <a:lvl7pPr marL="8406682" indent="0">
              <a:buNone/>
              <a:defRPr sz="6129"/>
            </a:lvl7pPr>
            <a:lvl8pPr marL="9807797" indent="0">
              <a:buNone/>
              <a:defRPr sz="6129"/>
            </a:lvl8pPr>
            <a:lvl9pPr marL="11208910" indent="0">
              <a:buNone/>
              <a:defRPr sz="612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441522" y="6320314"/>
            <a:ext cx="11221893" cy="11709163"/>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932158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3415877"/>
            <a:ext cx="32312194" cy="2517051"/>
          </a:xfrm>
        </p:spPr>
        <p:txBody>
          <a:bodyPr anchor="b"/>
          <a:lstStyle>
            <a:lvl1pPr>
              <a:defRPr sz="9806"/>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0489" y="3033363"/>
            <a:ext cx="32312194" cy="10382515"/>
          </a:xfrm>
        </p:spPr>
        <p:txBody>
          <a:bodyPr anchor="t"/>
          <a:lstStyle>
            <a:lvl1pPr marL="0" indent="0">
              <a:buNone/>
              <a:defRPr sz="9806"/>
            </a:lvl1pPr>
            <a:lvl2pPr marL="1401114" indent="0">
              <a:buNone/>
              <a:defRPr sz="8581"/>
            </a:lvl2pPr>
            <a:lvl3pPr marL="2802227" indent="0">
              <a:buNone/>
              <a:defRPr sz="7355"/>
            </a:lvl3pPr>
            <a:lvl4pPr marL="4203342" indent="0">
              <a:buNone/>
              <a:defRPr sz="6129"/>
            </a:lvl4pPr>
            <a:lvl5pPr marL="5604455" indent="0">
              <a:buNone/>
              <a:defRPr sz="6129"/>
            </a:lvl5pPr>
            <a:lvl6pPr marL="7005569" indent="0">
              <a:buNone/>
              <a:defRPr sz="6129"/>
            </a:lvl6pPr>
            <a:lvl7pPr marL="8406682" indent="0">
              <a:buNone/>
              <a:defRPr sz="6129"/>
            </a:lvl7pPr>
            <a:lvl8pPr marL="9807797" indent="0">
              <a:buNone/>
              <a:defRPr sz="6129"/>
            </a:lvl8pPr>
            <a:lvl9pPr marL="11208910" indent="0">
              <a:buNone/>
              <a:defRPr sz="612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0490" y="15932930"/>
            <a:ext cx="32307314" cy="2096548"/>
          </a:xfrm>
        </p:spPr>
        <p:txBody>
          <a:bodyPr/>
          <a:lstStyle>
            <a:lvl1pPr marL="0" indent="0">
              <a:buNone/>
              <a:defRPr sz="490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29934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10857472"/>
          </a:xfrm>
        </p:spPr>
        <p:txBody>
          <a:bodyPr anchor="ctr"/>
          <a:lstStyle>
            <a:lvl1pPr>
              <a:defRPr sz="9806"/>
            </a:lvl1pPr>
          </a:lstStyle>
          <a:p>
            <a:r>
              <a:rPr lang="en-US" smtClean="0"/>
              <a:t>Click to edit Master title style</a:t>
            </a:r>
            <a:endParaRPr lang="en-US" dirty="0"/>
          </a:p>
        </p:txBody>
      </p:sp>
      <p:sp>
        <p:nvSpPr>
          <p:cNvPr id="4" name="Text Placeholder 3"/>
          <p:cNvSpPr>
            <a:spLocks noGrp="1"/>
          </p:cNvSpPr>
          <p:nvPr>
            <p:ph type="body" sz="half" idx="2"/>
          </p:nvPr>
        </p:nvSpPr>
        <p:spPr>
          <a:xfrm>
            <a:off x="2580490" y="13791392"/>
            <a:ext cx="32307314" cy="4613596"/>
          </a:xfrm>
        </p:spPr>
        <p:txBody>
          <a:bodyPr anchor="ctr"/>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6993348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3901" y="1121661"/>
            <a:ext cx="28585370" cy="9194174"/>
          </a:xfrm>
        </p:spPr>
        <p:txBody>
          <a:bodyPr anchor="ctr"/>
          <a:lstStyle>
            <a:lvl1pPr>
              <a:defRPr sz="13484"/>
            </a:lvl1pPr>
          </a:lstStyle>
          <a:p>
            <a:r>
              <a:rPr lang="en-US" smtClean="0"/>
              <a:t>Click to edit Master title style</a:t>
            </a:r>
            <a:endParaRPr lang="en-US" dirty="0"/>
          </a:p>
        </p:txBody>
      </p:sp>
      <p:sp>
        <p:nvSpPr>
          <p:cNvPr id="12" name="Text Placeholder 3"/>
          <p:cNvSpPr>
            <a:spLocks noGrp="1"/>
          </p:cNvSpPr>
          <p:nvPr>
            <p:ph type="body" sz="half" idx="13"/>
          </p:nvPr>
        </p:nvSpPr>
        <p:spPr>
          <a:xfrm>
            <a:off x="5287174" y="10338960"/>
            <a:ext cx="26893946" cy="1686425"/>
          </a:xfrm>
        </p:spPr>
        <p:txBody>
          <a:bodyPr anchor="t">
            <a:normAutofit/>
          </a:bodyPr>
          <a:lstStyle>
            <a:lvl1pPr marL="0" indent="0">
              <a:buNone/>
              <a:defRPr sz="4290"/>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4" name="Text Placeholder 3"/>
          <p:cNvSpPr>
            <a:spLocks noGrp="1"/>
          </p:cNvSpPr>
          <p:nvPr>
            <p:ph type="body" sz="half" idx="2"/>
          </p:nvPr>
        </p:nvSpPr>
        <p:spPr>
          <a:xfrm>
            <a:off x="2575610" y="13829270"/>
            <a:ext cx="32302435" cy="4575718"/>
          </a:xfrm>
        </p:spPr>
        <p:txBody>
          <a:bodyPr anchor="ctr">
            <a:normAutofit/>
          </a:bodyPr>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3414001" y="2417117"/>
            <a:ext cx="1873171" cy="1796426"/>
          </a:xfrm>
          <a:prstGeom prst="rect">
            <a:avLst/>
          </a:prstGeom>
        </p:spPr>
        <p:txBody>
          <a:bodyPr vert="horz" lIns="280214" tIns="140107" rIns="280214" bIns="1401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552642"/>
            <a:r>
              <a:rPr lang="en-US" sz="24517" dirty="0">
                <a:solidFill>
                  <a:prstClr val="white"/>
                </a:solidFill>
                <a:effectLst/>
                <a:latin typeface="Arial" charset="0"/>
              </a:rPr>
              <a:t>“</a:t>
            </a:r>
          </a:p>
        </p:txBody>
      </p:sp>
      <p:sp>
        <p:nvSpPr>
          <p:cNvPr id="10" name="TextBox 9"/>
          <p:cNvSpPr txBox="1"/>
          <p:nvPr/>
        </p:nvSpPr>
        <p:spPr>
          <a:xfrm>
            <a:off x="32073168" y="8427086"/>
            <a:ext cx="1873171" cy="1796426"/>
          </a:xfrm>
          <a:prstGeom prst="rect">
            <a:avLst/>
          </a:prstGeom>
        </p:spPr>
        <p:txBody>
          <a:bodyPr vert="horz" lIns="280214" tIns="140107" rIns="280214" bIns="14010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552642"/>
            <a:r>
              <a:rPr lang="en-US" sz="24517" dirty="0">
                <a:solidFill>
                  <a:prstClr val="white"/>
                </a:solidFill>
                <a:effectLst/>
                <a:latin typeface="Arial" charset="0"/>
              </a:rPr>
              <a:t>”</a:t>
            </a:r>
          </a:p>
        </p:txBody>
      </p:sp>
    </p:spTree>
    <p:extLst>
      <p:ext uri="{BB962C8B-B14F-4D97-AF65-F5344CB8AC3E}">
        <p14:creationId xmlns:p14="http://schemas.microsoft.com/office/powerpoint/2010/main" val="55755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0489" y="7148424"/>
            <a:ext cx="32312194" cy="7716334"/>
          </a:xfrm>
        </p:spPr>
        <p:txBody>
          <a:bodyPr anchor="b">
            <a:normAutofit/>
          </a:bodyPr>
          <a:lstStyle>
            <a:lvl1pPr>
              <a:defRPr sz="16548"/>
            </a:lvl1pPr>
          </a:lstStyle>
          <a:p>
            <a:r>
              <a:rPr lang="en-US" smtClean="0"/>
              <a:t>Click to edit Master title style</a:t>
            </a:r>
            <a:endParaRPr lang="en-US" dirty="0"/>
          </a:p>
        </p:txBody>
      </p:sp>
      <p:sp>
        <p:nvSpPr>
          <p:cNvPr id="4" name="Text Placeholder 3"/>
          <p:cNvSpPr>
            <a:spLocks noGrp="1"/>
          </p:cNvSpPr>
          <p:nvPr>
            <p:ph type="body" sz="half" idx="2"/>
          </p:nvPr>
        </p:nvSpPr>
        <p:spPr>
          <a:xfrm>
            <a:off x="2580490" y="14900941"/>
            <a:ext cx="32307314" cy="3504048"/>
          </a:xfrm>
        </p:spPr>
        <p:txBody>
          <a:bodyPr anchor="t"/>
          <a:lstStyle>
            <a:lvl1pPr marL="0" indent="0">
              <a:buNone/>
              <a:defRPr sz="4904"/>
            </a:lvl1pPr>
            <a:lvl2pPr marL="1401114" indent="0">
              <a:buNone/>
              <a:defRPr sz="4290"/>
            </a:lvl2pPr>
            <a:lvl3pPr marL="2802227" indent="0">
              <a:buNone/>
              <a:defRPr sz="3677"/>
            </a:lvl3pPr>
            <a:lvl4pPr marL="4203342" indent="0">
              <a:buNone/>
              <a:defRPr sz="3065"/>
            </a:lvl4pPr>
            <a:lvl5pPr marL="5604455" indent="0">
              <a:buNone/>
              <a:defRPr sz="3065"/>
            </a:lvl5pPr>
            <a:lvl6pPr marL="7005569" indent="0">
              <a:buNone/>
              <a:defRPr sz="3065"/>
            </a:lvl6pPr>
            <a:lvl7pPr marL="8406682" indent="0">
              <a:buNone/>
              <a:defRPr sz="3065"/>
            </a:lvl7pPr>
            <a:lvl8pPr marL="9807797" indent="0">
              <a:buNone/>
              <a:defRPr sz="3065"/>
            </a:lvl8pPr>
            <a:lvl9pPr marL="11208910" indent="0">
              <a:buNone/>
              <a:defRPr sz="306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262663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575610" y="1121662"/>
            <a:ext cx="32312194" cy="407211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109182" y="5793622"/>
            <a:ext cx="9055090" cy="1770271"/>
          </a:xfrm>
        </p:spPr>
        <p:txBody>
          <a:bodyPr anchor="b">
            <a:noAutofit/>
          </a:bodyPr>
          <a:lstStyle>
            <a:lvl1pPr marL="0" indent="0">
              <a:buNone/>
              <a:defRPr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8" name="Text Placeholder 3"/>
          <p:cNvSpPr>
            <a:spLocks noGrp="1"/>
          </p:cNvSpPr>
          <p:nvPr>
            <p:ph type="body" sz="half" idx="15"/>
          </p:nvPr>
        </p:nvSpPr>
        <p:spPr>
          <a:xfrm>
            <a:off x="4169151" y="7900393"/>
            <a:ext cx="8995121"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9" name="Text Placeholder 4"/>
          <p:cNvSpPr>
            <a:spLocks noGrp="1"/>
          </p:cNvSpPr>
          <p:nvPr>
            <p:ph type="body" sz="quarter" idx="3"/>
          </p:nvPr>
        </p:nvSpPr>
        <p:spPr>
          <a:xfrm>
            <a:off x="14097928" y="5793622"/>
            <a:ext cx="9022442" cy="1770271"/>
          </a:xfrm>
        </p:spPr>
        <p:txBody>
          <a:bodyPr vert="horz" lIns="91440" tIns="45720" rIns="91440" bIns="45720" rtlCol="0" anchor="b">
            <a:noAutofit/>
          </a:bodyPr>
          <a:lstStyle>
            <a:lvl1pPr>
              <a:buNone/>
              <a:defRPr lang="en-US"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14065499" y="7900393"/>
            <a:ext cx="9054869"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11" name="Text Placeholder 4"/>
          <p:cNvSpPr>
            <a:spLocks noGrp="1"/>
          </p:cNvSpPr>
          <p:nvPr>
            <p:ph type="body" sz="quarter" idx="13"/>
          </p:nvPr>
        </p:nvSpPr>
        <p:spPr>
          <a:xfrm>
            <a:off x="24056955" y="5793622"/>
            <a:ext cx="9009757" cy="1770271"/>
          </a:xfrm>
        </p:spPr>
        <p:txBody>
          <a:bodyPr vert="horz" lIns="91440" tIns="45720" rIns="91440" bIns="45720" rtlCol="0" anchor="b">
            <a:noAutofit/>
          </a:bodyPr>
          <a:lstStyle>
            <a:lvl1pPr>
              <a:buNone/>
              <a:defRPr lang="en-US" sz="7355"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24056955" y="7900393"/>
            <a:ext cx="9009757" cy="1102641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456274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575610" y="1121662"/>
            <a:ext cx="32312194" cy="4072117"/>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4093213" y="13201890"/>
            <a:ext cx="9034146"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dirty="0" smtClean="0"/>
              <a:t>Click to edit Master text styles</a:t>
            </a:r>
          </a:p>
        </p:txBody>
      </p:sp>
      <p:sp>
        <p:nvSpPr>
          <p:cNvPr id="20" name="Picture Placeholder 2"/>
          <p:cNvSpPr>
            <a:spLocks noGrp="1" noChangeAspect="1"/>
          </p:cNvSpPr>
          <p:nvPr>
            <p:ph type="pic" idx="15"/>
          </p:nvPr>
        </p:nvSpPr>
        <p:spPr>
          <a:xfrm>
            <a:off x="4093213" y="6931499"/>
            <a:ext cx="9034146"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4093213" y="14972163"/>
            <a:ext cx="9034146"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dirty="0" smtClean="0"/>
              <a:t>Click to edit Master text styles</a:t>
            </a:r>
          </a:p>
        </p:txBody>
      </p:sp>
      <p:sp>
        <p:nvSpPr>
          <p:cNvPr id="22" name="Text Placeholder 4"/>
          <p:cNvSpPr>
            <a:spLocks noGrp="1"/>
          </p:cNvSpPr>
          <p:nvPr>
            <p:ph type="body" sz="quarter" idx="3"/>
          </p:nvPr>
        </p:nvSpPr>
        <p:spPr>
          <a:xfrm>
            <a:off x="14039555" y="13201890"/>
            <a:ext cx="9004877"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23" name="Picture Placeholder 2"/>
          <p:cNvSpPr>
            <a:spLocks noGrp="1" noChangeAspect="1"/>
          </p:cNvSpPr>
          <p:nvPr>
            <p:ph type="pic" idx="21"/>
          </p:nvPr>
        </p:nvSpPr>
        <p:spPr>
          <a:xfrm>
            <a:off x="14039551" y="6931499"/>
            <a:ext cx="9004877"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14035395" y="14972160"/>
            <a:ext cx="9016803"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dirty="0" smtClean="0"/>
              <a:t>Click to edit Master text styles</a:t>
            </a:r>
          </a:p>
        </p:txBody>
      </p:sp>
      <p:sp>
        <p:nvSpPr>
          <p:cNvPr id="25" name="Text Placeholder 4"/>
          <p:cNvSpPr>
            <a:spLocks noGrp="1"/>
          </p:cNvSpPr>
          <p:nvPr>
            <p:ph type="body" sz="quarter" idx="13"/>
          </p:nvPr>
        </p:nvSpPr>
        <p:spPr>
          <a:xfrm>
            <a:off x="23981018" y="13201890"/>
            <a:ext cx="9009757" cy="1770271"/>
          </a:xfrm>
        </p:spPr>
        <p:txBody>
          <a:bodyPr anchor="b">
            <a:noAutofit/>
          </a:bodyPr>
          <a:lstStyle>
            <a:lvl1pPr marL="0" indent="0">
              <a:buNone/>
              <a:defRPr sz="7355"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26" name="Picture Placeholder 2"/>
          <p:cNvSpPr>
            <a:spLocks noGrp="1" noChangeAspect="1"/>
          </p:cNvSpPr>
          <p:nvPr>
            <p:ph type="pic" idx="22"/>
          </p:nvPr>
        </p:nvSpPr>
        <p:spPr>
          <a:xfrm>
            <a:off x="23981015" y="6931499"/>
            <a:ext cx="9009757" cy="468171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4904"/>
            </a:lvl1pPr>
            <a:lvl2pPr marL="1401114" indent="0">
              <a:buNone/>
              <a:defRPr sz="4904"/>
            </a:lvl2pPr>
            <a:lvl3pPr marL="2802227" indent="0">
              <a:buNone/>
              <a:defRPr sz="4904"/>
            </a:lvl3pPr>
            <a:lvl4pPr marL="4203342" indent="0">
              <a:buNone/>
              <a:defRPr sz="4904"/>
            </a:lvl4pPr>
            <a:lvl5pPr marL="5604455" indent="0">
              <a:buNone/>
              <a:defRPr sz="4904"/>
            </a:lvl5pPr>
            <a:lvl6pPr marL="7005569" indent="0">
              <a:buNone/>
              <a:defRPr sz="4904"/>
            </a:lvl6pPr>
            <a:lvl7pPr marL="8406682" indent="0">
              <a:buNone/>
              <a:defRPr sz="4904"/>
            </a:lvl7pPr>
            <a:lvl8pPr marL="9807797" indent="0">
              <a:buNone/>
              <a:defRPr sz="4904"/>
            </a:lvl8pPr>
            <a:lvl9pPr marL="11208910" indent="0">
              <a:buNone/>
              <a:defRPr sz="4904"/>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23980633" y="14972154"/>
            <a:ext cx="9021692" cy="2025023"/>
          </a:xfrm>
        </p:spPr>
        <p:txBody>
          <a:bodyPr anchor="t">
            <a:normAutofit/>
          </a:bodyPr>
          <a:lstStyle>
            <a:lvl1pPr marL="0" indent="0">
              <a:buNone/>
              <a:defRPr sz="4290"/>
            </a:lvl1pPr>
            <a:lvl2pPr marL="1401114" indent="0">
              <a:buNone/>
              <a:defRPr sz="3677"/>
            </a:lvl2pPr>
            <a:lvl3pPr marL="2802227" indent="0">
              <a:buNone/>
              <a:defRPr sz="3065"/>
            </a:lvl3pPr>
            <a:lvl4pPr marL="4203342" indent="0">
              <a:buNone/>
              <a:defRPr sz="2758"/>
            </a:lvl4pPr>
            <a:lvl5pPr marL="5604455" indent="0">
              <a:buNone/>
              <a:defRPr sz="2758"/>
            </a:lvl5pPr>
            <a:lvl6pPr marL="7005569" indent="0">
              <a:buNone/>
              <a:defRPr sz="2758"/>
            </a:lvl6pPr>
            <a:lvl7pPr marL="8406682" indent="0">
              <a:buNone/>
              <a:defRPr sz="2758"/>
            </a:lvl7pPr>
            <a:lvl8pPr marL="9807797" indent="0">
              <a:buNone/>
              <a:defRPr sz="2758"/>
            </a:lvl8pPr>
            <a:lvl9pPr marL="11208910" indent="0">
              <a:buNone/>
              <a:defRPr sz="2758"/>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529339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9"/>
            <a:ext cx="26373608" cy="1388481"/>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50"/>
            <a:ext cx="26373608" cy="993995"/>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030" y="6158887"/>
            <a:ext cx="17361094" cy="5159938"/>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030" y="12220076"/>
            <a:ext cx="17361094" cy="86440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190901" y="6155004"/>
            <a:ext cx="17361094" cy="650273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15448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4" y="1121661"/>
            <a:ext cx="8078049" cy="1785391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75610" y="1121661"/>
            <a:ext cx="23765853" cy="17853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007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200"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400"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400"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4000" u="sng" baseline="0">
                <a:solidFill>
                  <a:srgbClr val="FFFFFF"/>
                </a:solidFill>
              </a:defRPr>
            </a:lvl1pPr>
          </a:lstStyle>
          <a:p>
            <a:pPr lvl="0"/>
            <a:r>
              <a:rPr lang="en-US" sz="4000" dirty="0" smtClean="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800" baseline="0"/>
            </a:lvl1pPr>
          </a:lstStyle>
          <a:p>
            <a:pPr lvl="0"/>
            <a:r>
              <a:rPr lang="en-US" sz="2800" dirty="0" smtClean="0"/>
              <a:t>Click here to insert content</a:t>
            </a:r>
            <a:endParaRPr lang="en-US" dirty="0"/>
          </a:p>
        </p:txBody>
      </p:sp>
    </p:spTree>
    <p:extLst>
      <p:ext uri="{BB962C8B-B14F-4D97-AF65-F5344CB8AC3E}">
        <p14:creationId xmlns:p14="http://schemas.microsoft.com/office/powerpoint/2010/main" val="36213873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5544903" y="838068"/>
            <a:ext cx="26373608" cy="1388481"/>
          </a:xfrm>
          <a:prstGeom prst="rect">
            <a:avLst/>
          </a:prstGeom>
        </p:spPr>
        <p:txBody>
          <a:bodyPr vert="horz" anchor="ctr"/>
          <a:lstStyle>
            <a:lvl1pPr marL="0" indent="0" algn="ctr">
              <a:buNone/>
              <a:defRPr sz="7195" baseline="0">
                <a:solidFill>
                  <a:srgbClr val="FFFFFF"/>
                </a:solidFill>
              </a:defRPr>
            </a:lvl1pPr>
          </a:lstStyle>
          <a:p>
            <a:pPr lvl="0"/>
            <a:r>
              <a:rPr lang="en-US" dirty="0" smtClean="0"/>
              <a:t>Click to add Title</a:t>
            </a:r>
            <a:endParaRPr lang="en-US" dirty="0"/>
          </a:p>
        </p:txBody>
      </p:sp>
      <p:sp>
        <p:nvSpPr>
          <p:cNvPr id="19" name="Text Placeholder 17"/>
          <p:cNvSpPr>
            <a:spLocks noGrp="1"/>
          </p:cNvSpPr>
          <p:nvPr>
            <p:ph type="body" sz="quarter" idx="11" hasCustomPrompt="1"/>
          </p:nvPr>
        </p:nvSpPr>
        <p:spPr>
          <a:xfrm>
            <a:off x="5544903" y="2226549"/>
            <a:ext cx="26373608" cy="993995"/>
          </a:xfrm>
          <a:prstGeom prst="rect">
            <a:avLst/>
          </a:prstGeom>
        </p:spPr>
        <p:txBody>
          <a:bodyPr vert="horz" anchor="ctr"/>
          <a:lstStyle>
            <a:lvl1pPr marL="0" indent="0" algn="ctr">
              <a:buNone/>
              <a:defRPr sz="5396" baseline="0">
                <a:solidFill>
                  <a:srgbClr val="FFFFFF"/>
                </a:solidFill>
              </a:defRPr>
            </a:lvl1pPr>
          </a:lstStyle>
          <a:p>
            <a:pPr lvl="0"/>
            <a:r>
              <a:rPr lang="en-US" dirty="0" smtClean="0"/>
              <a:t>Click to add authors</a:t>
            </a:r>
            <a:endParaRPr lang="en-US" dirty="0"/>
          </a:p>
        </p:txBody>
      </p:sp>
      <p:sp>
        <p:nvSpPr>
          <p:cNvPr id="20" name="Text Placeholder 17"/>
          <p:cNvSpPr>
            <a:spLocks noGrp="1"/>
          </p:cNvSpPr>
          <p:nvPr>
            <p:ph type="body" sz="quarter" idx="12" hasCustomPrompt="1"/>
          </p:nvPr>
        </p:nvSpPr>
        <p:spPr>
          <a:xfrm>
            <a:off x="5544903" y="3220543"/>
            <a:ext cx="26373608" cy="993995"/>
          </a:xfrm>
          <a:prstGeom prst="rect">
            <a:avLst/>
          </a:prstGeom>
        </p:spPr>
        <p:txBody>
          <a:bodyPr vert="horz" anchor="ctr"/>
          <a:lstStyle>
            <a:lvl1pPr marL="0" indent="0" algn="ctr">
              <a:buNone/>
              <a:defRPr sz="4397" baseline="0">
                <a:solidFill>
                  <a:srgbClr val="FFFFFF"/>
                </a:solidFill>
              </a:defRPr>
            </a:lvl1pPr>
          </a:lstStyle>
          <a:p>
            <a:pPr lvl="0"/>
            <a:r>
              <a:rPr lang="en-US" dirty="0" smtClean="0"/>
              <a:t>Click here to add affiliations</a:t>
            </a:r>
            <a:endParaRPr lang="en-US" dirty="0"/>
          </a:p>
        </p:txBody>
      </p:sp>
      <p:sp>
        <p:nvSpPr>
          <p:cNvPr id="26" name="Text Placeholder 25"/>
          <p:cNvSpPr>
            <a:spLocks noGrp="1"/>
          </p:cNvSpPr>
          <p:nvPr>
            <p:ph type="body" sz="quarter" idx="13" hasCustomPrompt="1"/>
          </p:nvPr>
        </p:nvSpPr>
        <p:spPr>
          <a:xfrm>
            <a:off x="938693" y="5271968"/>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Introduction/Abstract (click to edit)</a:t>
            </a:r>
            <a:endParaRPr lang="en-US" dirty="0"/>
          </a:p>
        </p:txBody>
      </p:sp>
      <p:sp>
        <p:nvSpPr>
          <p:cNvPr id="28" name="Content Placeholder 27"/>
          <p:cNvSpPr>
            <a:spLocks noGrp="1"/>
          </p:cNvSpPr>
          <p:nvPr>
            <p:ph sz="quarter" idx="14" hasCustomPrompt="1"/>
          </p:nvPr>
        </p:nvSpPr>
        <p:spPr>
          <a:xfrm>
            <a:off x="920030" y="6158886"/>
            <a:ext cx="17361094" cy="5159938"/>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29" name="Text Placeholder 25"/>
          <p:cNvSpPr>
            <a:spLocks noGrp="1"/>
          </p:cNvSpPr>
          <p:nvPr>
            <p:ph type="body" sz="quarter" idx="15" hasCustomPrompt="1"/>
          </p:nvPr>
        </p:nvSpPr>
        <p:spPr>
          <a:xfrm>
            <a:off x="19190901" y="12657735"/>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Conclusion (click to edit)</a:t>
            </a:r>
            <a:endParaRPr lang="en-US" dirty="0"/>
          </a:p>
        </p:txBody>
      </p:sp>
      <p:sp>
        <p:nvSpPr>
          <p:cNvPr id="31" name="Text Placeholder 25"/>
          <p:cNvSpPr>
            <a:spLocks noGrp="1"/>
          </p:cNvSpPr>
          <p:nvPr>
            <p:ph type="body" sz="quarter" idx="17" hasCustomPrompt="1"/>
          </p:nvPr>
        </p:nvSpPr>
        <p:spPr>
          <a:xfrm>
            <a:off x="920030" y="11359484"/>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Methods (click to edit)</a:t>
            </a:r>
            <a:endParaRPr lang="en-US" dirty="0"/>
          </a:p>
        </p:txBody>
      </p:sp>
      <p:sp>
        <p:nvSpPr>
          <p:cNvPr id="32" name="Content Placeholder 27"/>
          <p:cNvSpPr>
            <a:spLocks noGrp="1"/>
          </p:cNvSpPr>
          <p:nvPr>
            <p:ph sz="quarter" idx="18" hasCustomPrompt="1"/>
          </p:nvPr>
        </p:nvSpPr>
        <p:spPr>
          <a:xfrm>
            <a:off x="920030" y="12220075"/>
            <a:ext cx="17361094" cy="8644084"/>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34" name="Content Placeholder 27"/>
          <p:cNvSpPr>
            <a:spLocks noGrp="1"/>
          </p:cNvSpPr>
          <p:nvPr>
            <p:ph sz="quarter" idx="20" hasCustomPrompt="1"/>
          </p:nvPr>
        </p:nvSpPr>
        <p:spPr>
          <a:xfrm>
            <a:off x="19190901" y="13518326"/>
            <a:ext cx="17361094" cy="3711784"/>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35" name="Text Placeholder 25"/>
          <p:cNvSpPr>
            <a:spLocks noGrp="1"/>
          </p:cNvSpPr>
          <p:nvPr>
            <p:ph type="body" sz="quarter" idx="21" hasCustomPrompt="1"/>
          </p:nvPr>
        </p:nvSpPr>
        <p:spPr>
          <a:xfrm>
            <a:off x="19190901" y="17230110"/>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References (click to edit)</a:t>
            </a:r>
            <a:endParaRPr lang="en-US" dirty="0"/>
          </a:p>
        </p:txBody>
      </p:sp>
      <p:sp>
        <p:nvSpPr>
          <p:cNvPr id="36" name="Content Placeholder 27"/>
          <p:cNvSpPr>
            <a:spLocks noGrp="1"/>
          </p:cNvSpPr>
          <p:nvPr>
            <p:ph sz="quarter" idx="22" hasCustomPrompt="1"/>
          </p:nvPr>
        </p:nvSpPr>
        <p:spPr>
          <a:xfrm>
            <a:off x="19190901" y="18090699"/>
            <a:ext cx="17361094" cy="2773459"/>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
        <p:nvSpPr>
          <p:cNvPr id="15" name="Text Placeholder 25"/>
          <p:cNvSpPr>
            <a:spLocks noGrp="1"/>
          </p:cNvSpPr>
          <p:nvPr>
            <p:ph type="body" sz="quarter" idx="23" hasCustomPrompt="1"/>
          </p:nvPr>
        </p:nvSpPr>
        <p:spPr>
          <a:xfrm>
            <a:off x="19190901" y="5294413"/>
            <a:ext cx="17361094" cy="860590"/>
          </a:xfrm>
          <a:prstGeom prst="rect">
            <a:avLst/>
          </a:prstGeom>
          <a:solidFill>
            <a:srgbClr val="17375E"/>
          </a:solidFill>
        </p:spPr>
        <p:txBody>
          <a:bodyPr vert="horz" anchor="ctr"/>
          <a:lstStyle>
            <a:lvl1pPr marL="0" indent="0" algn="ctr">
              <a:buNone/>
              <a:defRPr sz="3997" u="sng" baseline="0">
                <a:solidFill>
                  <a:srgbClr val="FFFFFF"/>
                </a:solidFill>
              </a:defRPr>
            </a:lvl1pPr>
          </a:lstStyle>
          <a:p>
            <a:pPr lvl="0"/>
            <a:r>
              <a:rPr lang="en-US" sz="3997" dirty="0" smtClean="0"/>
              <a:t>Results (click to edit)</a:t>
            </a:r>
            <a:endParaRPr lang="en-US" dirty="0"/>
          </a:p>
        </p:txBody>
      </p:sp>
      <p:sp>
        <p:nvSpPr>
          <p:cNvPr id="17" name="Content Placeholder 27"/>
          <p:cNvSpPr>
            <a:spLocks noGrp="1"/>
          </p:cNvSpPr>
          <p:nvPr>
            <p:ph sz="quarter" idx="24" hasCustomPrompt="1"/>
          </p:nvPr>
        </p:nvSpPr>
        <p:spPr>
          <a:xfrm>
            <a:off x="19190901" y="6155003"/>
            <a:ext cx="17361094" cy="6502733"/>
          </a:xfrm>
          <a:prstGeom prst="rect">
            <a:avLst/>
          </a:prstGeom>
        </p:spPr>
        <p:txBody>
          <a:bodyPr vert="horz"/>
          <a:lstStyle>
            <a:lvl1pPr marL="0" indent="0">
              <a:buNone/>
              <a:defRPr sz="2798" baseline="0"/>
            </a:lvl1pPr>
          </a:lstStyle>
          <a:p>
            <a:pPr lvl="0"/>
            <a:r>
              <a:rPr lang="en-US" sz="2798" dirty="0" smtClean="0"/>
              <a:t>Click here to insert content</a:t>
            </a:r>
            <a:endParaRPr lang="en-US" dirty="0"/>
          </a:p>
        </p:txBody>
      </p:sp>
    </p:spTree>
    <p:extLst>
      <p:ext uri="{BB962C8B-B14F-4D97-AF65-F5344CB8AC3E}">
        <p14:creationId xmlns:p14="http://schemas.microsoft.com/office/powerpoint/2010/main" val="957463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90243" y="13713453"/>
            <a:ext cx="28097560" cy="5042643"/>
          </a:xfrm>
        </p:spPr>
        <p:txBody>
          <a:bodyPr wrap="none" anchor="t">
            <a:normAutofit/>
          </a:bodyPr>
          <a:lstStyle>
            <a:lvl1pPr algn="r">
              <a:defRPr sz="29419" b="0" i="0" spc="-919">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90240" y="11349088"/>
            <a:ext cx="28097560" cy="2316358"/>
          </a:xfrm>
        </p:spPr>
        <p:txBody>
          <a:bodyPr anchor="b">
            <a:normAutofit/>
          </a:bodyPr>
          <a:lstStyle>
            <a:lvl1pPr marL="0" indent="0" algn="r">
              <a:buNone/>
              <a:defRPr sz="9806"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1401114" indent="0" algn="ctr">
              <a:buNone/>
              <a:defRPr sz="6129"/>
            </a:lvl2pPr>
            <a:lvl3pPr marL="2802227" indent="0" algn="ctr">
              <a:buNone/>
              <a:defRPr sz="5516"/>
            </a:lvl3pPr>
            <a:lvl4pPr marL="4203342" indent="0" algn="ctr">
              <a:buNone/>
              <a:defRPr sz="4904"/>
            </a:lvl4pPr>
            <a:lvl5pPr marL="5604455" indent="0" algn="ctr">
              <a:buNone/>
              <a:defRPr sz="4904"/>
            </a:lvl5pPr>
            <a:lvl6pPr marL="7005569" indent="0" algn="ctr">
              <a:buNone/>
              <a:defRPr sz="4904"/>
            </a:lvl6pPr>
            <a:lvl7pPr marL="8406682" indent="0" algn="ctr">
              <a:buNone/>
              <a:defRPr sz="4904"/>
            </a:lvl7pPr>
            <a:lvl8pPr marL="9807797" indent="0" algn="ctr">
              <a:buNone/>
              <a:defRPr sz="4904"/>
            </a:lvl8pPr>
            <a:lvl9pPr marL="11208910" indent="0" algn="ctr">
              <a:buNone/>
              <a:defRPr sz="4904"/>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66437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257542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2625794" y="13713453"/>
            <a:ext cx="28097560" cy="5042643"/>
          </a:xfrm>
        </p:spPr>
        <p:txBody>
          <a:bodyPr wrap="none" anchor="t">
            <a:normAutofit/>
          </a:bodyPr>
          <a:lstStyle>
            <a:lvl1pPr algn="l">
              <a:defRPr sz="29419" b="0" i="0" spc="-919">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2625794" y="11346935"/>
            <a:ext cx="28097560" cy="2316358"/>
          </a:xfrm>
        </p:spPr>
        <p:txBody>
          <a:bodyPr anchor="b">
            <a:normAutofit/>
          </a:bodyPr>
          <a:lstStyle>
            <a:lvl1pPr marL="0" indent="0" algn="l">
              <a:buNone/>
              <a:defRPr sz="9806" b="0" i="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Arial" charset="0"/>
              </a:defRPr>
            </a:lvl1pPr>
            <a:lvl2pPr marL="1401114" indent="0" algn="ctr">
              <a:buNone/>
              <a:defRPr sz="6129"/>
            </a:lvl2pPr>
            <a:lvl3pPr marL="2802227" indent="0" algn="ctr">
              <a:buNone/>
              <a:defRPr sz="5516"/>
            </a:lvl3pPr>
            <a:lvl4pPr marL="4203342" indent="0" algn="ctr">
              <a:buNone/>
              <a:defRPr sz="4904"/>
            </a:lvl4pPr>
            <a:lvl5pPr marL="5604455" indent="0" algn="ctr">
              <a:buNone/>
              <a:defRPr sz="4904"/>
            </a:lvl5pPr>
            <a:lvl6pPr marL="7005569" indent="0" algn="ctr">
              <a:buNone/>
              <a:defRPr sz="4904"/>
            </a:lvl6pPr>
            <a:lvl7pPr marL="8406682" indent="0" algn="ctr">
              <a:buNone/>
              <a:defRPr sz="4904"/>
            </a:lvl7pPr>
            <a:lvl8pPr marL="9807797" indent="0" algn="ctr">
              <a:buNone/>
              <a:defRPr sz="4904"/>
            </a:lvl8pPr>
            <a:lvl9pPr marL="11208910" indent="0" algn="ctr">
              <a:buNone/>
              <a:defRPr sz="4904"/>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105175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441521" y="5608303"/>
            <a:ext cx="15441416" cy="13367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9419520" y="5608303"/>
            <a:ext cx="15468284" cy="133672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85268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441521" y="5164518"/>
            <a:ext cx="15441416" cy="2531050"/>
          </a:xfrm>
        </p:spPr>
        <p:txBody>
          <a:bodyPr anchor="b"/>
          <a:lstStyle>
            <a:lvl1pPr marL="0" indent="0">
              <a:buNone/>
              <a:defRPr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1401114" indent="0">
              <a:buNone/>
              <a:defRPr sz="6129" b="1"/>
            </a:lvl2pPr>
            <a:lvl3pPr marL="2802227" indent="0">
              <a:buNone/>
              <a:defRPr sz="5516" b="1"/>
            </a:lvl3pPr>
            <a:lvl4pPr marL="4203342" indent="0">
              <a:buNone/>
              <a:defRPr sz="4904" b="1"/>
            </a:lvl4pPr>
            <a:lvl5pPr marL="5604455" indent="0">
              <a:buNone/>
              <a:defRPr sz="4904" b="1"/>
            </a:lvl5pPr>
            <a:lvl6pPr marL="7005569" indent="0">
              <a:buNone/>
              <a:defRPr sz="4904" b="1"/>
            </a:lvl6pPr>
            <a:lvl7pPr marL="8406682" indent="0">
              <a:buNone/>
              <a:defRPr sz="4904" b="1"/>
            </a:lvl7pPr>
            <a:lvl8pPr marL="9807797" indent="0">
              <a:buNone/>
              <a:defRPr sz="4904" b="1"/>
            </a:lvl8pPr>
            <a:lvl9pPr marL="11208910" indent="0">
              <a:buNone/>
              <a:defRPr sz="4904" b="1"/>
            </a:lvl9pPr>
          </a:lstStyle>
          <a:p>
            <a:pPr lvl="0"/>
            <a:r>
              <a:rPr lang="en-US" smtClean="0"/>
              <a:t>Click to edit Master text styles</a:t>
            </a:r>
          </a:p>
        </p:txBody>
      </p:sp>
      <p:sp>
        <p:nvSpPr>
          <p:cNvPr id="4" name="Content Placeholder 3"/>
          <p:cNvSpPr>
            <a:spLocks noGrp="1"/>
          </p:cNvSpPr>
          <p:nvPr>
            <p:ph sz="half" idx="2"/>
          </p:nvPr>
        </p:nvSpPr>
        <p:spPr>
          <a:xfrm>
            <a:off x="3441521" y="7695568"/>
            <a:ext cx="15441416" cy="113190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9419519" y="5164518"/>
            <a:ext cx="15473164" cy="2531050"/>
          </a:xfrm>
        </p:spPr>
        <p:txBody>
          <a:bodyPr vert="horz" lIns="91440" tIns="45720" rIns="91440" bIns="45720" rtlCol="0" anchor="b">
            <a:normAutofit/>
          </a:bodyPr>
          <a:lstStyle>
            <a:lvl1pPr>
              <a:buNone/>
              <a:defRPr lang="en-US" sz="7355"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19419519" y="7695568"/>
            <a:ext cx="15473164" cy="113190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41693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wmf"/><Relationship Id="rId12" Type="http://schemas.openxmlformats.org/officeDocument/2006/relationships/oleObject" Target="../embeddings/oleObject3.bin"/><Relationship Id="rId13" Type="http://schemas.openxmlformats.org/officeDocument/2006/relationships/image" Target="../media/image3.wmf"/><Relationship Id="rId14" Type="http://schemas.openxmlformats.org/officeDocument/2006/relationships/image" Target="../media/image9.png"/><Relationship Id="rId15" Type="http://schemas.openxmlformats.org/officeDocument/2006/relationships/oleObject" Target="../embeddings/oleObject4.bin"/><Relationship Id="rId16" Type="http://schemas.openxmlformats.org/officeDocument/2006/relationships/image" Target="../media/image4.wmf"/><Relationship Id="rId17" Type="http://schemas.openxmlformats.org/officeDocument/2006/relationships/hyperlink" Target="http://www.facebook.com/pages/PosterPresentationscom/217914411419?v=app_4949752878&amp;ref=ts" TargetMode="External"/><Relationship Id="rId18"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vmlDrawing" Target="../drawings/vmlDrawing1.v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oleObject" Target="../embeddings/oleObject1.bin"/><Relationship Id="rId9" Type="http://schemas.openxmlformats.org/officeDocument/2006/relationships/image" Target="../media/image1.wmf"/><Relationship Id="rId10" Type="http://schemas.openxmlformats.org/officeDocument/2006/relationships/oleObject" Target="../embeddings/oleObject2.bin"/></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theme" Target="../theme/theme5.xml"/><Relationship Id="rId19"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8" name="Rectangle 67"/>
          <p:cNvSpPr/>
          <p:nvPr userDrawn="1"/>
        </p:nvSpPr>
        <p:spPr>
          <a:xfrm rot="10800000">
            <a:off x="1" y="20396485"/>
            <a:ext cx="37463413" cy="66727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2" name="Rounded Rectangle 1"/>
          <p:cNvSpPr/>
          <p:nvPr userDrawn="1"/>
        </p:nvSpPr>
        <p:spPr>
          <a:xfrm>
            <a:off x="787264" y="3504084"/>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40" name="Rounded Rectangle 39"/>
          <p:cNvSpPr/>
          <p:nvPr userDrawn="1"/>
        </p:nvSpPr>
        <p:spPr>
          <a:xfrm>
            <a:off x="9890696" y="3504082"/>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42" name="Rounded Rectangle 41"/>
          <p:cNvSpPr/>
          <p:nvPr userDrawn="1"/>
        </p:nvSpPr>
        <p:spPr>
          <a:xfrm>
            <a:off x="18994129" y="3504082"/>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4" name="Rounded Rectangle 63"/>
          <p:cNvSpPr/>
          <p:nvPr userDrawn="1"/>
        </p:nvSpPr>
        <p:spPr>
          <a:xfrm>
            <a:off x="28097560" y="3504083"/>
            <a:ext cx="8585365" cy="17111421"/>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7" name="Rectangle 36"/>
          <p:cNvSpPr>
            <a:spLocks noChangeArrowheads="1"/>
          </p:cNvSpPr>
          <p:nvPr/>
        </p:nvSpPr>
        <p:spPr bwMode="auto">
          <a:xfrm>
            <a:off x="1" y="1"/>
            <a:ext cx="37463413" cy="3072375"/>
          </a:xfrm>
          <a:prstGeom prst="rect">
            <a:avLst/>
          </a:prstGeom>
          <a:noFill/>
          <a:ln w="9525">
            <a:noFill/>
            <a:miter lim="800000"/>
            <a:headEnd/>
            <a:tailEnd/>
          </a:ln>
          <a:effectLst/>
        </p:spPr>
        <p:txBody>
          <a:bodyPr wrap="none" lIns="69674" tIns="34836" rIns="69674" bIns="34836" anchor="ctr"/>
          <a:lstStyle/>
          <a:p>
            <a:pPr defTabSz="3344342">
              <a:defRPr/>
            </a:pPr>
            <a:endParaRPr lang="en-US" dirty="0">
              <a:solidFill>
                <a:srgbClr val="FFFFFF"/>
              </a:solidFill>
              <a:latin typeface="Calibri"/>
            </a:endParaRPr>
          </a:p>
        </p:txBody>
      </p:sp>
      <p:sp>
        <p:nvSpPr>
          <p:cNvPr id="10" name="Text Box 14"/>
          <p:cNvSpPr txBox="1">
            <a:spLocks noChangeArrowheads="1"/>
          </p:cNvSpPr>
          <p:nvPr/>
        </p:nvSpPr>
        <p:spPr bwMode="auto">
          <a:xfrm>
            <a:off x="1337777" y="20730121"/>
            <a:ext cx="2146341" cy="258979"/>
          </a:xfrm>
          <a:prstGeom prst="rect">
            <a:avLst/>
          </a:prstGeom>
          <a:noFill/>
          <a:ln w="9525">
            <a:noFill/>
            <a:miter lim="800000"/>
            <a:headEnd/>
            <a:tailEnd/>
          </a:ln>
          <a:effectLst/>
        </p:spPr>
        <p:txBody>
          <a:bodyPr lIns="69542" tIns="34765" rIns="69542" bIns="34765">
            <a:spAutoFit/>
          </a:bodyPr>
          <a:lstStyle/>
          <a:p>
            <a:pPr defTabSz="3344342" eaLnBrk="0" hangingPunct="0">
              <a:lnSpc>
                <a:spcPct val="65000"/>
              </a:lnSpc>
              <a:spcBef>
                <a:spcPct val="50000"/>
              </a:spcBef>
              <a:defRPr/>
            </a:pPr>
            <a:r>
              <a:rPr lang="en-US" sz="400" b="1" dirty="0" smtClean="0">
                <a:solidFill>
                  <a:prstClr val="white">
                    <a:lumMod val="75000"/>
                  </a:prstClr>
                </a:solidFill>
                <a:latin typeface="Arial" charset="0"/>
              </a:rPr>
              <a:t>RESEARCH POSTER PRESENTATION </a:t>
            </a:r>
            <a:r>
              <a:rPr lang="en-US" sz="400" b="1" dirty="0">
                <a:solidFill>
                  <a:prstClr val="white">
                    <a:lumMod val="75000"/>
                  </a:prstClr>
                </a:solidFill>
                <a:latin typeface="Arial" charset="0"/>
              </a:rPr>
              <a:t>DESIGN © </a:t>
            </a:r>
            <a:r>
              <a:rPr lang="en-US" sz="400" b="1" dirty="0" smtClean="0">
                <a:solidFill>
                  <a:prstClr val="white">
                    <a:lumMod val="75000"/>
                  </a:prstClr>
                </a:solidFill>
                <a:latin typeface="Arial" charset="0"/>
              </a:rPr>
              <a:t>2015</a:t>
            </a:r>
            <a:endParaRPr lang="en-US" sz="400" b="1" dirty="0">
              <a:solidFill>
                <a:prstClr val="white">
                  <a:lumMod val="75000"/>
                </a:prstClr>
              </a:solidFill>
              <a:latin typeface="Arial" charset="0"/>
            </a:endParaRPr>
          </a:p>
          <a:p>
            <a:pPr defTabSz="3344342" eaLnBrk="0" hangingPunct="0">
              <a:lnSpc>
                <a:spcPct val="65000"/>
              </a:lnSpc>
              <a:spcBef>
                <a:spcPct val="50000"/>
              </a:spcBef>
              <a:defRPr/>
            </a:pPr>
            <a:r>
              <a:rPr lang="en-US" sz="800" b="1" dirty="0">
                <a:solidFill>
                  <a:prstClr val="white">
                    <a:lumMod val="75000"/>
                  </a:prstClr>
                </a:solidFill>
                <a:latin typeface="Arial" charset="0"/>
              </a:rPr>
              <a:t>www.PosterPresentations.com</a:t>
            </a:r>
          </a:p>
        </p:txBody>
      </p:sp>
      <p:grpSp>
        <p:nvGrpSpPr>
          <p:cNvPr id="30" name="Group 29"/>
          <p:cNvGrpSpPr/>
          <p:nvPr userDrawn="1"/>
        </p:nvGrpSpPr>
        <p:grpSpPr>
          <a:xfrm>
            <a:off x="-9581280" y="-1"/>
            <a:ext cx="9405172" cy="21067714"/>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1156976">
                <a:defRPr/>
              </a:pPr>
              <a:r>
                <a:rPr lang="en-US" sz="2400" b="1" dirty="0" smtClean="0">
                  <a:solidFill>
                    <a:srgbClr val="FF0000"/>
                  </a:solidFill>
                  <a:latin typeface="Trebuchet MS" pitchFamily="34" charset="0"/>
                </a:rPr>
                <a:t>(—THIS SIDEBAR DOES NOT PRINT—)</a:t>
              </a:r>
              <a:endParaRPr lang="en-US" sz="2400" b="1" spc="457" dirty="0" smtClean="0">
                <a:solidFill>
                  <a:prstClr val="white"/>
                </a:solidFill>
                <a:latin typeface="Trebuchet MS" pitchFamily="34" charset="0"/>
              </a:endParaRPr>
            </a:p>
            <a:p>
              <a:pPr algn="ctr" defTabSz="3344342"/>
              <a:r>
                <a:rPr lang="en-US" sz="3000" b="1" spc="457" dirty="0" smtClean="0">
                  <a:solidFill>
                    <a:prstClr val="white"/>
                  </a:solidFill>
                  <a:latin typeface="Trebuchet MS" pitchFamily="34" charset="0"/>
                </a:rPr>
                <a:t>DESIGN GUIDE</a:t>
              </a:r>
            </a:p>
            <a:p>
              <a:pPr algn="ctr" defTabSz="3344342"/>
              <a:endParaRPr lang="en-US" sz="2100" b="1" dirty="0" smtClean="0">
                <a:solidFill>
                  <a:prstClr val="white"/>
                </a:solidFill>
                <a:latin typeface="Trebuchet MS" pitchFamily="34" charset="0"/>
              </a:endParaRPr>
            </a:p>
            <a:p>
              <a:pPr defTabSz="2869417"/>
              <a:r>
                <a:rPr lang="en-US" sz="2100" dirty="0" smtClean="0">
                  <a:solidFill>
                    <a:prstClr val="white"/>
                  </a:solidFill>
                  <a:latin typeface="Trebuchet MS" pitchFamily="34" charset="0"/>
                </a:rPr>
                <a:t>This PowerPoint 2007 template produces a 36”x48” presentation poster. You can use it to create your research poster and save valuable time placing titles, subtitles, text, and graphics. </a:t>
              </a:r>
            </a:p>
            <a:p>
              <a:pPr defTabSz="2869417"/>
              <a:endParaRPr lang="en-US" sz="2100" dirty="0" smtClean="0">
                <a:solidFill>
                  <a:prstClr val="white"/>
                </a:solidFill>
                <a:latin typeface="Trebuchet MS" pitchFamily="34" charset="0"/>
              </a:endParaRPr>
            </a:p>
            <a:p>
              <a:pPr defTabSz="3344585"/>
              <a:r>
                <a:rPr lang="en-US" sz="2100" dirty="0" smtClean="0">
                  <a:solidFill>
                    <a:prstClr val="white"/>
                  </a:solidFill>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prstClr val="white"/>
                  </a:solidFill>
                  <a:latin typeface="Trebuchet MS" pitchFamily="34" charset="0"/>
                </a:rPr>
                <a:t> </a:t>
              </a:r>
              <a:r>
                <a:rPr lang="en-US" sz="2100" dirty="0" smtClean="0">
                  <a:solidFill>
                    <a:prstClr val="white"/>
                  </a:solidFill>
                  <a:latin typeface="Trebuchet MS" pitchFamily="34" charset="0"/>
                </a:rPr>
                <a:t>and click on HELP DESK.</a:t>
              </a:r>
            </a:p>
            <a:p>
              <a:pPr defTabSz="3344585"/>
              <a:endParaRPr lang="en-US" sz="2100" dirty="0" smtClean="0">
                <a:solidFill>
                  <a:prstClr val="white"/>
                </a:solidFill>
                <a:latin typeface="Trebuchet MS" pitchFamily="34" charset="0"/>
              </a:endParaRPr>
            </a:p>
            <a:p>
              <a:pPr defTabSz="3344585"/>
              <a:r>
                <a:rPr lang="en-US" sz="2100" dirty="0" smtClean="0">
                  <a:solidFill>
                    <a:prstClr val="white"/>
                  </a:solidFill>
                  <a:latin typeface="Trebuchet MS" pitchFamily="34" charset="0"/>
                </a:rPr>
                <a:t>When you are ready to print your poster, go online to PosterPresentations.com</a:t>
              </a:r>
              <a:br>
                <a:rPr lang="en-US" sz="2100" dirty="0" smtClean="0">
                  <a:solidFill>
                    <a:prstClr val="white"/>
                  </a:solidFill>
                  <a:latin typeface="Trebuchet MS" pitchFamily="34" charset="0"/>
                </a:rPr>
              </a:br>
              <a:endParaRPr lang="en-US" sz="2100" dirty="0" smtClean="0">
                <a:solidFill>
                  <a:prstClr val="white"/>
                </a:solidFill>
                <a:latin typeface="Trebuchet MS" pitchFamily="34" charset="0"/>
              </a:endParaRPr>
            </a:p>
            <a:p>
              <a:pPr defTabSz="2869417"/>
              <a:r>
                <a:rPr lang="en-US" sz="2100" dirty="0" smtClean="0">
                  <a:solidFill>
                    <a:prstClr val="white"/>
                  </a:solidFill>
                  <a:latin typeface="Trebuchet MS" pitchFamily="34" charset="0"/>
                </a:rPr>
                <a:t>Need assistance? Call us at </a:t>
              </a:r>
              <a:r>
                <a:rPr lang="en-US" sz="2100" dirty="0" smtClean="0">
                  <a:solidFill>
                    <a:srgbClr val="FFC000"/>
                  </a:solidFill>
                  <a:latin typeface="Trebuchet MS" pitchFamily="34" charset="0"/>
                </a:rPr>
                <a:t>1.510.649.3001</a:t>
              </a:r>
            </a:p>
            <a:p>
              <a:pPr defTabSz="2869417"/>
              <a:endParaRPr lang="en-US" sz="2700" b="1" dirty="0" smtClean="0">
                <a:solidFill>
                  <a:srgbClr val="FFFF00"/>
                </a:solidFill>
                <a:latin typeface="Trebuchet MS" pitchFamily="34" charset="0"/>
              </a:endParaRPr>
            </a:p>
            <a:p>
              <a:pPr algn="ctr" defTabSz="3344342"/>
              <a:endParaRPr lang="en-US" sz="1800" b="1" dirty="0" smtClean="0">
                <a:solidFill>
                  <a:prstClr val="white"/>
                </a:solidFill>
                <a:latin typeface="Trebuchet MS" pitchFamily="34" charset="0"/>
              </a:endParaRPr>
            </a:p>
            <a:p>
              <a:pPr algn="ctr" defTabSz="3344342"/>
              <a:r>
                <a:rPr lang="en-US" sz="3000" b="1" spc="457" dirty="0" smtClean="0">
                  <a:solidFill>
                    <a:prstClr val="white"/>
                  </a:solidFill>
                  <a:latin typeface="Trebuchet MS" pitchFamily="34" charset="0"/>
                </a:rPr>
                <a:t>QUICK START</a:t>
              </a:r>
            </a:p>
            <a:p>
              <a:pPr algn="ctr" defTabSz="3344342"/>
              <a:endParaRPr lang="en-US" sz="2400" b="1"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Zoom in and out</a:t>
              </a:r>
            </a:p>
            <a:p>
              <a:pPr marL="1441933" indent="-1441933" defTabSz="648386"/>
              <a:r>
                <a:rPr lang="en-US" sz="1800" dirty="0" smtClean="0">
                  <a:solidFill>
                    <a:prstClr val="white"/>
                  </a:solidFill>
                  <a:latin typeface="Trebuchet MS" pitchFamily="34" charset="0"/>
                </a:rPr>
                <a:t>	</a:t>
              </a:r>
              <a:r>
                <a:rPr lang="en-US" sz="1800" dirty="0" smtClean="0">
                  <a:solidFill>
                    <a:prstClr val="white">
                      <a:lumMod val="75000"/>
                    </a:prstClr>
                  </a:solidFill>
                  <a:latin typeface="Trebuchet MS" pitchFamily="34" charset="0"/>
                </a:rPr>
                <a:t>As you work on your poster zoom in and out to the level that is more comfortable to you. </a:t>
              </a:r>
            </a:p>
            <a:p>
              <a:pPr marL="1441933" indent="-1441933" defTabSz="648386"/>
              <a:r>
                <a:rPr lang="en-US" sz="1800" b="1" dirty="0" smtClean="0">
                  <a:solidFill>
                    <a:prstClr val="white">
                      <a:lumMod val="75000"/>
                    </a:prstClr>
                  </a:solidFill>
                  <a:latin typeface="Trebuchet MS" pitchFamily="34" charset="0"/>
                </a:rPr>
                <a:t>	</a:t>
              </a:r>
              <a:r>
                <a:rPr lang="en-US" sz="1800" dirty="0" smtClean="0">
                  <a:solidFill>
                    <a:prstClr val="white">
                      <a:lumMod val="75000"/>
                    </a:prstClr>
                  </a:solidFill>
                  <a:latin typeface="Trebuchet MS" pitchFamily="34" charset="0"/>
                </a:rPr>
                <a:t>Go to VIEW &gt; ZOOM.</a:t>
              </a:r>
            </a:p>
            <a:p>
              <a:pPr defTabSz="3344342"/>
              <a:endParaRPr lang="en-US" sz="2100"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Title, Authors, and Affiliations</a:t>
              </a:r>
            </a:p>
            <a:p>
              <a:pPr defTabSz="3344342"/>
              <a:r>
                <a:rPr lang="en-US" sz="1800" dirty="0" smtClean="0">
                  <a:solidFill>
                    <a:prstClr val="white">
                      <a:lumMod val="75000"/>
                    </a:prstClr>
                  </a:solidFill>
                  <a:latin typeface="Trebuchet MS" pitchFamily="34" charset="0"/>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defTabSz="3344342"/>
              <a:endParaRPr lang="en-US" sz="1800" dirty="0" smtClean="0">
                <a:solidFill>
                  <a:prstClr val="white">
                    <a:lumMod val="75000"/>
                  </a:prstClr>
                </a:solidFill>
                <a:latin typeface="Trebuchet MS" pitchFamily="34" charset="0"/>
              </a:endParaRPr>
            </a:p>
            <a:p>
              <a:pPr defTabSz="3344342"/>
              <a:r>
                <a:rPr lang="en-US" sz="1800" b="1" spc="229"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The font size of your title should be bigger than your name(s) and institution name(s).</a:t>
              </a:r>
            </a:p>
            <a:p>
              <a:pPr defTabSz="3344342"/>
              <a:r>
                <a:rPr lang="en-US" sz="2100" b="1" dirty="0" smtClean="0">
                  <a:solidFill>
                    <a:prstClr val="white"/>
                  </a:solidFill>
                  <a:latin typeface="Trebuchet MS" pitchFamily="34" charset="0"/>
                </a:rPr>
                <a:t/>
              </a:r>
              <a:br>
                <a:rPr lang="en-US" sz="2100" b="1" dirty="0" smtClean="0">
                  <a:solidFill>
                    <a:prstClr val="white"/>
                  </a:solidFill>
                  <a:latin typeface="Trebuchet MS" pitchFamily="34" charset="0"/>
                </a:rPr>
              </a:br>
              <a:endParaRPr lang="en-US" sz="2100" b="1" dirty="0" smtClean="0">
                <a:solidFill>
                  <a:prstClr val="white"/>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r>
                <a:rPr lang="en-US" sz="2400" b="1" dirty="0" smtClean="0">
                  <a:solidFill>
                    <a:srgbClr val="FFC000"/>
                  </a:solidFill>
                  <a:latin typeface="Trebuchet MS" pitchFamily="34" charset="0"/>
                </a:rPr>
                <a:t>Adding Logos / Seals</a:t>
              </a:r>
            </a:p>
            <a:p>
              <a:pPr defTabSz="3344342"/>
              <a:r>
                <a:rPr lang="en-US" sz="1800" dirty="0" smtClean="0">
                  <a:solidFill>
                    <a:prstClr val="white">
                      <a:lumMod val="75000"/>
                    </a:prst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defTabSz="3344342"/>
              <a:endParaRPr lang="en-US" sz="1800" spc="229" dirty="0" smtClean="0">
                <a:solidFill>
                  <a:prstClr val="white">
                    <a:lumMod val="75000"/>
                  </a:prstClr>
                </a:solidFill>
                <a:latin typeface="Trebuchet MS" pitchFamily="34" charset="0"/>
              </a:endParaRPr>
            </a:p>
            <a:p>
              <a:pPr defTabSz="3344342"/>
              <a:r>
                <a:rPr lang="en-US" sz="1800" b="1" spc="229" dirty="0" smtClean="0">
                  <a:solidFill>
                    <a:srgbClr val="FFC000"/>
                  </a:solidFill>
                  <a:latin typeface="Trebuchet MS" pitchFamily="34" charset="0"/>
                </a:rPr>
                <a:t>TIP:</a:t>
              </a:r>
              <a:r>
                <a:rPr lang="en-US" sz="1800" b="1" dirty="0" smtClean="0">
                  <a:solidFill>
                    <a:srgbClr val="FFC000"/>
                  </a:solidFill>
                  <a:latin typeface="Trebuchet MS" pitchFamily="34" charset="0"/>
                </a:rPr>
                <a:t> </a:t>
              </a:r>
              <a:r>
                <a:rPr lang="en-US" sz="1800" dirty="0" smtClean="0">
                  <a:solidFill>
                    <a:prstClr val="white">
                      <a:lumMod val="75000"/>
                    </a:prstClr>
                  </a:solidFill>
                  <a:latin typeface="Trebuchet MS" pitchFamily="34" charset="0"/>
                </a:rPr>
                <a:t>See if your school’s logo is available on our free poster templates page.</a:t>
              </a:r>
            </a:p>
            <a:p>
              <a:pPr defTabSz="3344342"/>
              <a:endParaRPr lang="en-US" sz="1800"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Photographs / Graphics</a:t>
              </a:r>
            </a:p>
            <a:p>
              <a:pPr defTabSz="745160"/>
              <a:r>
                <a:rPr lang="en-US" sz="1800" dirty="0" smtClean="0">
                  <a:solidFill>
                    <a:prstClr val="white">
                      <a:lumMod val="75000"/>
                    </a:prst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defTabSz="745160"/>
              <a:endParaRPr lang="en-US" sz="1800" dirty="0" smtClean="0">
                <a:solidFill>
                  <a:prstClr val="white"/>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endParaRPr lang="en-US" sz="2100" b="1" dirty="0" smtClean="0">
                <a:solidFill>
                  <a:srgbClr val="FFC000"/>
                </a:solidFill>
                <a:latin typeface="Trebuchet MS" pitchFamily="34" charset="0"/>
              </a:endParaRPr>
            </a:p>
            <a:p>
              <a:pPr algn="ctr" defTabSz="3344342"/>
              <a:r>
                <a:rPr lang="en-US" sz="2400" b="1" dirty="0" smtClean="0">
                  <a:solidFill>
                    <a:srgbClr val="FFC000"/>
                  </a:solidFill>
                  <a:latin typeface="Trebuchet MS" pitchFamily="34" charset="0"/>
                </a:rPr>
                <a:t>Image Quality Check</a:t>
              </a:r>
            </a:p>
            <a:p>
              <a:pPr defTabSz="745160"/>
              <a:r>
                <a:rPr lang="en-US" sz="1800" dirty="0" smtClean="0">
                  <a:solidFill>
                    <a:prstClr val="white">
                      <a:lumMod val="75000"/>
                    </a:prstClr>
                  </a:solidFill>
                  <a:latin typeface="Trebuchet MS" pitchFamily="34" charset="0"/>
                </a:rPr>
                <a:t>Zoom in and look at your images at 100% magnification. If they look good they will print well. </a:t>
              </a:r>
              <a:endParaRPr lang="en-US" sz="2100" dirty="0" smtClean="0">
                <a:solidFill>
                  <a:prstClr val="white"/>
                </a:solidFill>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3"/>
              <a:ext cx="7531182" cy="2422448"/>
              <a:chOff x="-4470427" y="11016658"/>
              <a:chExt cx="3470785" cy="1112976"/>
            </a:xfrm>
          </p:grpSpPr>
          <p:grpSp>
            <p:nvGrpSpPr>
              <p:cNvPr id="46" name="Group 45"/>
              <p:cNvGrpSpPr/>
              <p:nvPr userDrawn="1"/>
            </p:nvGrpSpPr>
            <p:grpSpPr>
              <a:xfrm>
                <a:off x="-2783495" y="11060882"/>
                <a:ext cx="624431" cy="960703"/>
                <a:chOff x="-3958697" y="11117435"/>
                <a:chExt cx="779338" cy="1376682"/>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379939"/>
                </a:xfrm>
                <a:prstGeom prst="rect">
                  <a:avLst/>
                </a:prstGeom>
                <a:solidFill>
                  <a:schemeClr val="accent1"/>
                </a:solidFill>
                <a:ln>
                  <a:noFill/>
                </a:ln>
              </p:spPr>
              <p:txBody>
                <a:bodyPr wrap="square" lIns="91440" tIns="91440" rIns="91440" bIns="91440" rtlCol="0">
                  <a:spAutoFit/>
                </a:bodyPr>
                <a:lstStyle/>
                <a:p>
                  <a:pPr algn="ctr" defTabSz="3344342"/>
                  <a:r>
                    <a:rPr lang="en-US" sz="1200" b="1" dirty="0" smtClean="0">
                      <a:solidFill>
                        <a:srgbClr val="FFFFFF"/>
                      </a:solidFill>
                      <a:latin typeface="Calibri"/>
                    </a:rPr>
                    <a:t>ORIGINAL</a:t>
                  </a:r>
                  <a:endParaRPr lang="en-US" sz="1200" b="1" dirty="0">
                    <a:solidFill>
                      <a:srgbClr val="FFFFFF"/>
                    </a:solidFill>
                    <a:latin typeface="Calibri"/>
                  </a:endParaRPr>
                </a:p>
              </p:txBody>
            </p:sp>
          </p:grpSp>
          <p:grpSp>
            <p:nvGrpSpPr>
              <p:cNvPr id="47" name="Group 46"/>
              <p:cNvGrpSpPr/>
              <p:nvPr userDrawn="1"/>
            </p:nvGrpSpPr>
            <p:grpSpPr>
              <a:xfrm>
                <a:off x="-2033159" y="11060888"/>
                <a:ext cx="1033517" cy="963795"/>
                <a:chOff x="-2921738" y="11200127"/>
                <a:chExt cx="1420279" cy="1324465"/>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349174"/>
                </a:xfrm>
                <a:prstGeom prst="rect">
                  <a:avLst/>
                </a:prstGeom>
                <a:solidFill>
                  <a:srgbClr val="FF0000"/>
                </a:solidFill>
              </p:spPr>
              <p:txBody>
                <a:bodyPr wrap="square" lIns="457200" tIns="91440" rIns="457200" bIns="91440" rtlCol="0">
                  <a:spAutoFit/>
                </a:bodyPr>
                <a:lstStyle/>
                <a:p>
                  <a:pPr algn="ctr" defTabSz="3344342"/>
                  <a:r>
                    <a:rPr lang="en-US" sz="1100" b="1" dirty="0" smtClean="0">
                      <a:solidFill>
                        <a:prstClr val="white"/>
                      </a:solidFill>
                      <a:latin typeface="Calibri"/>
                    </a:rPr>
                    <a:t>DISTORTED</a:t>
                  </a:r>
                  <a:endParaRPr lang="en-US" sz="500" b="1" dirty="0">
                    <a:solidFill>
                      <a:prstClr val="white"/>
                    </a:solidFill>
                    <a:latin typeface="Calibri"/>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463989"/>
              </a:xfrm>
              <a:prstGeom prst="rect">
                <a:avLst/>
              </a:prstGeom>
              <a:noFill/>
            </p:spPr>
            <p:txBody>
              <a:bodyPr wrap="square" lIns="457200" tIns="457200" rIns="457200" bIns="0" rtlCol="0">
                <a:spAutoFit/>
              </a:bodyPr>
              <a:lstStyle/>
              <a:p>
                <a:pPr algn="ctr" defTabSz="3344342"/>
                <a:r>
                  <a:rPr lang="en-US" sz="1200" dirty="0" smtClean="0">
                    <a:solidFill>
                      <a:prstClr val="white"/>
                    </a:solidFill>
                    <a:latin typeface="Calibri"/>
                  </a:rPr>
                  <a:t>Corner handles</a:t>
                </a:r>
                <a:endParaRPr lang="en-US" sz="1200" dirty="0">
                  <a:solidFill>
                    <a:prstClr val="white"/>
                  </a:solidFill>
                  <a:latin typeface="Calibri"/>
                </a:endParaRPr>
              </a:p>
            </p:txBody>
          </p:sp>
        </p:grpSp>
        <p:grpSp>
          <p:nvGrpSpPr>
            <p:cNvPr id="39" name="Group 38"/>
            <p:cNvGrpSpPr/>
            <p:nvPr userDrawn="1"/>
          </p:nvGrpSpPr>
          <p:grpSpPr>
            <a:xfrm>
              <a:off x="-10391780" y="27751412"/>
              <a:ext cx="9308984" cy="2453251"/>
              <a:chOff x="-4751764" y="12734137"/>
              <a:chExt cx="4290094"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609"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610"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8158"/>
                <a:ext cx="1117601" cy="149559"/>
              </a:xfrm>
              <a:prstGeom prst="rect">
                <a:avLst/>
              </a:prstGeom>
              <a:noFill/>
            </p:spPr>
            <p:txBody>
              <a:bodyPr wrap="square" lIns="91440" tIns="91440" rIns="91440" bIns="0" rtlCol="0">
                <a:spAutoFit/>
              </a:bodyPr>
              <a:lstStyle/>
              <a:p>
                <a:pPr algn="ctr" defTabSz="3344342"/>
                <a:r>
                  <a:rPr lang="en-US" sz="1200" dirty="0" smtClean="0">
                    <a:solidFill>
                      <a:srgbClr val="92D050"/>
                    </a:solidFill>
                    <a:latin typeface="Calibri"/>
                  </a:rPr>
                  <a:t>Good </a:t>
                </a:r>
                <a:r>
                  <a:rPr lang="en-US" sz="1200" dirty="0" smtClean="0">
                    <a:solidFill>
                      <a:prstClr val="white"/>
                    </a:solidFill>
                    <a:latin typeface="Calibri"/>
                  </a:rPr>
                  <a:t>printing quality</a:t>
                </a:r>
                <a:endParaRPr lang="en-US" sz="1200" dirty="0">
                  <a:solidFill>
                    <a:prstClr val="white"/>
                  </a:solidFill>
                  <a:latin typeface="Calibri"/>
                </a:endParaRPr>
              </a:p>
            </p:txBody>
          </p:sp>
          <p:sp>
            <p:nvSpPr>
              <p:cNvPr id="45" name="TextBox 44"/>
              <p:cNvSpPr txBox="1"/>
              <p:nvPr userDrawn="1"/>
            </p:nvSpPr>
            <p:spPr>
              <a:xfrm rot="16200000">
                <a:off x="-1095250" y="13227685"/>
                <a:ext cx="1117601" cy="149559"/>
              </a:xfrm>
              <a:prstGeom prst="rect">
                <a:avLst/>
              </a:prstGeom>
              <a:noFill/>
            </p:spPr>
            <p:txBody>
              <a:bodyPr wrap="square" lIns="91440" tIns="91440" rIns="91440" bIns="0" rtlCol="0">
                <a:spAutoFit/>
              </a:bodyPr>
              <a:lstStyle/>
              <a:p>
                <a:pPr algn="ctr" defTabSz="3344342"/>
                <a:r>
                  <a:rPr lang="en-US" sz="1200" dirty="0" smtClean="0">
                    <a:solidFill>
                      <a:srgbClr val="FF0000"/>
                    </a:solidFill>
                    <a:latin typeface="Calibri"/>
                  </a:rPr>
                  <a:t>Bad </a:t>
                </a:r>
                <a:r>
                  <a:rPr lang="en-US" sz="1200" dirty="0" smtClean="0">
                    <a:solidFill>
                      <a:prstClr val="white"/>
                    </a:solidFill>
                    <a:latin typeface="Calibri"/>
                  </a:rPr>
                  <a:t>printing quality</a:t>
                </a:r>
                <a:endParaRPr lang="en-US" sz="1200" dirty="0">
                  <a:solidFill>
                    <a:prstClr val="white"/>
                  </a:solidFill>
                  <a:latin typeface="Calibri"/>
                </a:endParaRPr>
              </a:p>
            </p:txBody>
          </p:sp>
        </p:grpSp>
      </p:grpSp>
      <p:grpSp>
        <p:nvGrpSpPr>
          <p:cNvPr id="54" name="Group 53"/>
          <p:cNvGrpSpPr/>
          <p:nvPr userDrawn="1"/>
        </p:nvGrpSpPr>
        <p:grpSpPr>
          <a:xfrm>
            <a:off x="37691004" y="-35241"/>
            <a:ext cx="9442109" cy="21102954"/>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defTabSz="3344342"/>
              <a:r>
                <a:rPr lang="en-US" sz="3000" b="1" spc="457" dirty="0" smtClean="0">
                  <a:solidFill>
                    <a:prstClr val="white"/>
                  </a:solidFill>
                  <a:latin typeface="Trebuchet MS" pitchFamily="34" charset="0"/>
                </a:rPr>
                <a:t>QUICK START (cont.)</a:t>
              </a:r>
            </a:p>
            <a:p>
              <a:pPr algn="ctr" defTabSz="3344342"/>
              <a:endParaRPr lang="en-US" sz="2700" b="1" dirty="0" smtClean="0">
                <a:solidFill>
                  <a:prstClr val="white"/>
                </a:solidFill>
                <a:latin typeface="Trebuchet MS" pitchFamily="34" charset="0"/>
              </a:endParaRPr>
            </a:p>
            <a:p>
              <a:pPr algn="ctr" defTabSz="3344342"/>
              <a:r>
                <a:rPr lang="en-US" sz="2400" b="1" dirty="0" smtClean="0">
                  <a:solidFill>
                    <a:srgbClr val="FFC000"/>
                  </a:solidFill>
                  <a:latin typeface="Trebuchet MS" pitchFamily="34" charset="0"/>
                </a:rPr>
                <a:t>How to change the template color theme</a:t>
              </a:r>
            </a:p>
            <a:p>
              <a:pPr marL="0" lvl="2" defTabSz="87097">
                <a:defRPr/>
              </a:pPr>
              <a:r>
                <a:rPr lang="en-US" sz="1800" dirty="0" smtClean="0">
                  <a:solidFill>
                    <a:prstClr val="white">
                      <a:lumMod val="75000"/>
                    </a:prstClr>
                  </a:solidFill>
                  <a:latin typeface="Trebuchet MS" pitchFamily="34" charset="0"/>
                </a:rPr>
                <a:t>You can easily change the color theme of your poster by going to the DESIGN menu, click on COLORS, and choose the color theme of your choice. You can also create your own color theme.</a:t>
              </a:r>
            </a:p>
            <a:p>
              <a:pPr marL="0" lvl="2" defTabSz="87097">
                <a:defRPr/>
              </a:pPr>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endParaRPr lang="en-US" sz="1800" dirty="0" smtClean="0">
                <a:solidFill>
                  <a:prstClr val="white">
                    <a:lumMod val="75000"/>
                  </a:prstClr>
                </a:solidFill>
                <a:latin typeface="Trebuchet MS" pitchFamily="34" charset="0"/>
              </a:endParaRPr>
            </a:p>
            <a:p>
              <a:pPr defTabSz="87097"/>
              <a:r>
                <a:rPr lang="en-US" sz="1800" dirty="0" smtClean="0">
                  <a:solidFill>
                    <a:prstClr val="white">
                      <a:lumMod val="75000"/>
                    </a:prst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defTabSz="87097"/>
              <a:endParaRPr lang="en-US" sz="1800" dirty="0" smtClean="0">
                <a:solidFill>
                  <a:prstClr val="white">
                    <a:lumMod val="75000"/>
                  </a:prstClr>
                </a:solidFill>
                <a:latin typeface="Trebuchet MS" pitchFamily="34" charset="0"/>
              </a:endParaRPr>
            </a:p>
            <a:p>
              <a:pPr algn="ctr" defTabSz="3344342"/>
              <a:r>
                <a:rPr lang="en-US" sz="2400" b="1" dirty="0" smtClean="0">
                  <a:solidFill>
                    <a:srgbClr val="FFC000"/>
                  </a:solidFill>
                  <a:latin typeface="Trebuchet MS" pitchFamily="34" charset="0"/>
                </a:rPr>
                <a:t>How to add Text</a:t>
              </a:r>
            </a:p>
            <a:p>
              <a:pPr marL="2488302" lvl="2" defTabSz="87097"/>
              <a:r>
                <a:rPr lang="en-US" sz="1800" dirty="0" smtClean="0">
                  <a:solidFill>
                    <a:prstClr val="white">
                      <a:lumMod val="75000"/>
                    </a:prst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56976" lvl="2" defTabSz="87097"/>
              <a:endParaRPr lang="en-US" sz="1800" dirty="0" smtClean="0">
                <a:solidFill>
                  <a:prstClr val="white">
                    <a:lumMod val="75000"/>
                  </a:prstClr>
                </a:solidFill>
                <a:latin typeface="Trebuchet MS" pitchFamily="34" charset="0"/>
              </a:endParaRPr>
            </a:p>
            <a:p>
              <a:pPr algn="ctr" defTabSz="1156976">
                <a:defRPr/>
              </a:pPr>
              <a:r>
                <a:rPr lang="en-US" sz="1800" dirty="0" smtClean="0">
                  <a:solidFill>
                    <a:prstClr val="white">
                      <a:lumMod val="75000"/>
                    </a:prstClr>
                  </a:solidFill>
                  <a:latin typeface="Trebuchet MS" pitchFamily="34" charset="0"/>
                </a:rPr>
                <a:t> </a:t>
              </a:r>
              <a:r>
                <a:rPr lang="en-US" sz="2400" b="1" dirty="0" smtClean="0">
                  <a:solidFill>
                    <a:srgbClr val="FFC000"/>
                  </a:solidFill>
                  <a:latin typeface="Trebuchet MS" pitchFamily="34" charset="0"/>
                </a:rPr>
                <a:t>Text size</a:t>
              </a:r>
            </a:p>
            <a:p>
              <a:pPr defTabSz="87097">
                <a:defRPr/>
              </a:pPr>
              <a:r>
                <a:rPr lang="en-US" sz="1800" dirty="0" smtClean="0">
                  <a:solidFill>
                    <a:prstClr val="white">
                      <a:lumMod val="75000"/>
                    </a:prstClr>
                  </a:solidFill>
                  <a:latin typeface="Trebuchet MS" pitchFamily="34" charset="0"/>
                </a:rPr>
                <a:t>Adjust the size of your text based on how much content you have to present. The default template text offers a good starting point. Follow the conference requirements.</a:t>
              </a:r>
            </a:p>
            <a:p>
              <a:pPr marL="1156976" lvl="2" defTabSz="87097"/>
              <a:endParaRPr lang="en-US" sz="1800" dirty="0" smtClean="0">
                <a:solidFill>
                  <a:prstClr val="white">
                    <a:lumMod val="75000"/>
                  </a:prstClr>
                </a:solidFill>
                <a:latin typeface="Trebuchet MS" pitchFamily="34" charset="0"/>
              </a:endParaRPr>
            </a:p>
            <a:p>
              <a:pPr algn="ctr" defTabSz="3344342"/>
              <a:r>
                <a:rPr lang="en-US" sz="2400" b="1" dirty="0" smtClean="0">
                  <a:solidFill>
                    <a:srgbClr val="FFC000"/>
                  </a:solidFill>
                  <a:latin typeface="Trebuchet MS" pitchFamily="34" charset="0"/>
                </a:rPr>
                <a:t>How to add Tables</a:t>
              </a:r>
            </a:p>
            <a:p>
              <a:pPr marL="1318546" lvl="1" defTabSz="87097"/>
              <a:r>
                <a:rPr lang="en-US" sz="1800" dirty="0" smtClean="0">
                  <a:solidFill>
                    <a:prstClr val="white">
                      <a:lumMod val="75000"/>
                    </a:prstClr>
                  </a:solidFill>
                  <a:latin typeface="Trebuchet MS" pitchFamily="34" charset="0"/>
                </a:rPr>
                <a:t>To add a table from scratch go to the INSERT menu and </a:t>
              </a:r>
              <a:br>
                <a:rPr lang="en-US" sz="1800" dirty="0" smtClean="0">
                  <a:solidFill>
                    <a:prstClr val="white">
                      <a:lumMod val="75000"/>
                    </a:prstClr>
                  </a:solidFill>
                  <a:latin typeface="Trebuchet MS" pitchFamily="34" charset="0"/>
                </a:rPr>
              </a:br>
              <a:r>
                <a:rPr lang="en-US" sz="1800" dirty="0" smtClean="0">
                  <a:solidFill>
                    <a:prstClr val="white">
                      <a:lumMod val="75000"/>
                    </a:prstClr>
                  </a:solidFill>
                  <a:latin typeface="Trebuchet MS" pitchFamily="34" charset="0"/>
                </a:rPr>
                <a:t>click on TABLE. A drop-down box will help you select rows and columns. </a:t>
              </a:r>
            </a:p>
            <a:p>
              <a:pPr defTabSz="87097"/>
              <a:r>
                <a:rPr lang="en-US" sz="1800" dirty="0" smtClean="0">
                  <a:solidFill>
                    <a:prstClr val="white">
                      <a:lumMod val="75000"/>
                    </a:prstClr>
                  </a:solidFill>
                  <a:latin typeface="Trebuchet MS" pitchFamily="34" charset="0"/>
                </a:rPr>
                <a:t>You can also copy and a paste a table from Word or another PowerPoint document. A pasted table may need to be re-formatted by RIGHT-CLICK &gt; FORMAT SHAPE, TEXT BOX, Margins.</a:t>
              </a:r>
            </a:p>
            <a:p>
              <a:pPr defTabSz="87097"/>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Graphs / Charts</a:t>
              </a:r>
            </a:p>
            <a:p>
              <a:pPr defTabSz="87097">
                <a:defRPr/>
              </a:pPr>
              <a:r>
                <a:rPr lang="en-US" sz="1800" dirty="0" smtClean="0">
                  <a:solidFill>
                    <a:prstClr val="white">
                      <a:lumMod val="75000"/>
                    </a:prstClr>
                  </a:solidFill>
                  <a:latin typeface="Trebuchet MS" pitchFamily="34" charset="0"/>
                </a:rPr>
                <a:t>You can simply copy and paste charts and graphs from Excel or Word. Some reformatting may be required depending on how the original document has been created.</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How to change the column configuration</a:t>
              </a:r>
            </a:p>
            <a:p>
              <a:pPr defTabSz="87097">
                <a:defRPr/>
              </a:pPr>
              <a:r>
                <a:rPr lang="en-US" sz="1800" dirty="0" smtClean="0">
                  <a:solidFill>
                    <a:prstClr val="white">
                      <a:lumMod val="75000"/>
                    </a:prstClr>
                  </a:solidFill>
                  <a:latin typeface="Trebuchet MS" pitchFamily="34" charset="0"/>
                </a:rPr>
                <a:t>RIGHT-CLICK on the poster background and select LAYOUT to see the column options available for this template. The poster columns can also be customized on the Master. VIEW &gt; MASTER.</a:t>
              </a:r>
            </a:p>
            <a:p>
              <a:pPr algn="ctr" defTabSz="1156976">
                <a:defRPr/>
              </a:pPr>
              <a:endParaRPr lang="en-US" sz="2400" b="1" dirty="0" smtClean="0">
                <a:solidFill>
                  <a:srgbClr val="FFC000"/>
                </a:solidFill>
                <a:latin typeface="Trebuchet MS" pitchFamily="34" charset="0"/>
              </a:endParaRPr>
            </a:p>
            <a:p>
              <a:pPr algn="ctr" defTabSz="1156976">
                <a:defRPr/>
              </a:pPr>
              <a:r>
                <a:rPr lang="en-US" sz="2400" b="1" dirty="0" smtClean="0">
                  <a:solidFill>
                    <a:srgbClr val="FFC000"/>
                  </a:solidFill>
                  <a:latin typeface="Trebuchet MS" pitchFamily="34" charset="0"/>
                </a:rPr>
                <a:t>How to remove the info bars</a:t>
              </a:r>
            </a:p>
            <a:p>
              <a:pPr defTabSz="87097">
                <a:defRPr/>
              </a:pPr>
              <a:r>
                <a:rPr lang="en-US" sz="1800" dirty="0" smtClean="0">
                  <a:solidFill>
                    <a:prstClr val="white">
                      <a:lumMod val="75000"/>
                    </a:prstClr>
                  </a:solidFill>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Save your work</a:t>
              </a:r>
            </a:p>
            <a:p>
              <a:pPr defTabSz="87097">
                <a:defRPr/>
              </a:pPr>
              <a:r>
                <a:rPr lang="en-US" sz="1800" dirty="0" smtClean="0">
                  <a:solidFill>
                    <a:prstClr val="white">
                      <a:lumMod val="75000"/>
                    </a:prstClr>
                  </a:solidFill>
                  <a:latin typeface="Trebuchet MS" pitchFamily="34" charset="0"/>
                </a:rPr>
                <a:t>Save your template as a PowerPoint document. For printing, save as PowerPoint or “Print-quality” PDF.</a:t>
              </a:r>
            </a:p>
            <a:p>
              <a:pPr defTabSz="87097">
                <a:defRPr/>
              </a:pPr>
              <a:endParaRPr lang="en-US" sz="1800" dirty="0" smtClean="0">
                <a:solidFill>
                  <a:prstClr val="white">
                    <a:lumMod val="75000"/>
                  </a:prstClr>
                </a:solidFill>
                <a:latin typeface="Trebuchet MS" pitchFamily="34" charset="0"/>
              </a:endParaRPr>
            </a:p>
            <a:p>
              <a:pPr algn="ctr" defTabSz="1156976">
                <a:defRPr/>
              </a:pPr>
              <a:r>
                <a:rPr lang="en-US" sz="2400" b="1" dirty="0" smtClean="0">
                  <a:solidFill>
                    <a:srgbClr val="FFC000"/>
                  </a:solidFill>
                  <a:latin typeface="Trebuchet MS" pitchFamily="34" charset="0"/>
                </a:rPr>
                <a:t>Print your poster</a:t>
              </a:r>
            </a:p>
            <a:p>
              <a:pPr defTabSz="87097">
                <a:defRPr/>
              </a:pPr>
              <a:r>
                <a:rPr lang="en-US" sz="1800" dirty="0" smtClean="0">
                  <a:solidFill>
                    <a:prstClr val="white">
                      <a:lumMod val="75000"/>
                    </a:prstClr>
                  </a:solidFill>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defTabSz="87097">
                <a:defRPr/>
              </a:pPr>
              <a:endParaRPr lang="en-US" sz="2100" dirty="0" smtClean="0">
                <a:solidFill>
                  <a:prstClr val="white">
                    <a:lumMod val="75000"/>
                  </a:prstClr>
                </a:solidFill>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611"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612"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344342"/>
                <a:endParaRPr lang="en-US" dirty="0">
                  <a:solidFill>
                    <a:prstClr val="white"/>
                  </a:solidFill>
                  <a:latin typeface="Calibri"/>
                </a:endParaRPr>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870262"/>
              </a:xfrm>
              <a:prstGeom prst="rect">
                <a:avLst/>
              </a:prstGeom>
              <a:noFill/>
              <a:ln>
                <a:noFill/>
              </a:ln>
            </p:spPr>
            <p:txBody>
              <a:bodyPr wrap="square" rtlCol="0">
                <a:spAutoFit/>
              </a:bodyPr>
              <a:lstStyle/>
              <a:p>
                <a:pPr defTabSz="3344342"/>
                <a:r>
                  <a:rPr lang="en-US" sz="1800" dirty="0" smtClean="0">
                    <a:solidFill>
                      <a:srgbClr val="FFFFFF"/>
                    </a:solidFill>
                    <a:latin typeface="Trebuchet MS" pitchFamily="34" charset="0"/>
                  </a:rPr>
                  <a:t>Student discounts are available on our Facebook page.</a:t>
                </a:r>
                <a:br>
                  <a:rPr lang="en-US" sz="1800" dirty="0" smtClean="0">
                    <a:solidFill>
                      <a:srgbClr val="FFFFFF"/>
                    </a:solidFill>
                    <a:latin typeface="Trebuchet MS" pitchFamily="34" charset="0"/>
                  </a:rPr>
                </a:br>
                <a:r>
                  <a:rPr lang="en-US" sz="1800" dirty="0" smtClean="0">
                    <a:solidFill>
                      <a:srgbClr val="FFFFFF"/>
                    </a:solidFill>
                    <a:latin typeface="Trebuchet MS" pitchFamily="34" charset="0"/>
                  </a:rPr>
                  <a:t>Go to </a:t>
                </a:r>
                <a:r>
                  <a:rPr lang="en-US" sz="1800" u="sng" dirty="0" smtClean="0">
                    <a:solidFill>
                      <a:srgbClr val="FFFFFF"/>
                    </a:solidFill>
                    <a:latin typeface="Trebuchet MS" pitchFamily="34" charset="0"/>
                  </a:rPr>
                  <a:t>PosterPresentations.com</a:t>
                </a:r>
                <a:r>
                  <a:rPr lang="en-US" sz="1800" dirty="0" smtClean="0">
                    <a:solidFill>
                      <a:srgbClr val="FFFFFF"/>
                    </a:solidFill>
                    <a:latin typeface="Trebuchet MS" pitchFamily="34" charset="0"/>
                  </a:rPr>
                  <a:t> and click on the FB icon. </a:t>
                </a:r>
                <a:endParaRPr lang="en-US" sz="1800" dirty="0">
                  <a:solidFill>
                    <a:srgbClr val="FFFFFF"/>
                  </a:solidFill>
                  <a:latin typeface="Trebuchet MS" pitchFamily="34" charset="0"/>
                </a:endParaRPr>
              </a:p>
            </p:txBody>
          </p:sp>
        </p:grpSp>
      </p:grpSp>
      <p:sp>
        <p:nvSpPr>
          <p:cNvPr id="6" name="Rectangle 5"/>
          <p:cNvSpPr/>
          <p:nvPr userDrawn="1"/>
        </p:nvSpPr>
        <p:spPr>
          <a:xfrm>
            <a:off x="1" y="-35240"/>
            <a:ext cx="37463413" cy="667273"/>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6" name="Rectangle 65"/>
          <p:cNvSpPr/>
          <p:nvPr userDrawn="1"/>
        </p:nvSpPr>
        <p:spPr>
          <a:xfrm>
            <a:off x="5203" y="3035184"/>
            <a:ext cx="37463413" cy="17569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9677" tIns="34839" rIns="69677" bIns="34839" rtlCol="0" anchor="ctr"/>
          <a:lstStyle/>
          <a:p>
            <a:pPr algn="ctr" defTabSz="3344342"/>
            <a:endParaRPr lang="en-US" dirty="0">
              <a:solidFill>
                <a:prstClr val="white"/>
              </a:solidFill>
              <a:latin typeface="Calibri"/>
            </a:endParaRPr>
          </a:p>
        </p:txBody>
      </p:sp>
      <p:sp>
        <p:nvSpPr>
          <p:cNvPr id="67" name="TextBox 66"/>
          <p:cNvSpPr txBox="1"/>
          <p:nvPr userDrawn="1"/>
        </p:nvSpPr>
        <p:spPr>
          <a:xfrm>
            <a:off x="37972136" y="20001803"/>
            <a:ext cx="6512239" cy="1070247"/>
          </a:xfrm>
          <a:prstGeom prst="rect">
            <a:avLst/>
          </a:prstGeom>
          <a:noFill/>
        </p:spPr>
        <p:txBody>
          <a:bodyPr wrap="square" lIns="49762" tIns="24880" rIns="49762" bIns="24880" rtlCol="0">
            <a:spAutoFit/>
          </a:bodyPr>
          <a:lstStyle/>
          <a:p>
            <a:pPr marL="304838" indent="-304838" defTabSz="3344342">
              <a:lnSpc>
                <a:spcPts val="1981"/>
              </a:lnSpc>
            </a:pPr>
            <a:r>
              <a:rPr lang="en-US" sz="2100" dirty="0" smtClean="0">
                <a:solidFill>
                  <a:prstClr val="white"/>
                </a:solidFill>
                <a:latin typeface="Calibri"/>
              </a:rPr>
              <a:t>© 2015 PosterPresentations.com</a:t>
            </a:r>
            <a:br>
              <a:rPr lang="en-US" sz="2100" dirty="0" smtClean="0">
                <a:solidFill>
                  <a:prstClr val="white"/>
                </a:solidFill>
                <a:latin typeface="Calibri"/>
              </a:rPr>
            </a:br>
            <a:r>
              <a:rPr lang="en-US" sz="1800" dirty="0" smtClean="0">
                <a:solidFill>
                  <a:prstClr val="white"/>
                </a:solidFill>
                <a:latin typeface="Calibri"/>
              </a:rPr>
              <a:t>2117 Fourth Street , Unit C</a:t>
            </a:r>
          </a:p>
          <a:p>
            <a:pPr marL="304838" indent="-304838" defTabSz="3344342">
              <a:lnSpc>
                <a:spcPts val="1981"/>
              </a:lnSpc>
            </a:pPr>
            <a:r>
              <a:rPr lang="en-US" sz="1800" dirty="0" smtClean="0">
                <a:solidFill>
                  <a:prstClr val="white"/>
                </a:solidFill>
                <a:latin typeface="Calibri"/>
              </a:rPr>
              <a:t>	Berkeley CA </a:t>
            </a:r>
            <a:r>
              <a:rPr lang="en-US" sz="1500" dirty="0" smtClean="0">
                <a:solidFill>
                  <a:prstClr val="white"/>
                </a:solidFill>
                <a:latin typeface="Calibri"/>
              </a:rPr>
              <a:t>94710</a:t>
            </a:r>
            <a:endParaRPr lang="en-US" sz="1800" dirty="0" smtClean="0">
              <a:solidFill>
                <a:prstClr val="white"/>
              </a:solidFill>
              <a:latin typeface="Calibri"/>
            </a:endParaRPr>
          </a:p>
          <a:p>
            <a:pPr marL="304838" indent="-304838" defTabSz="3344342">
              <a:lnSpc>
                <a:spcPts val="1981"/>
              </a:lnSpc>
            </a:pPr>
            <a:r>
              <a:rPr lang="en-US" sz="1800" b="1" dirty="0" smtClean="0">
                <a:solidFill>
                  <a:srgbClr val="FFFF00"/>
                </a:solidFill>
                <a:latin typeface="Calibri"/>
              </a:rPr>
              <a:t>	posterpresenter@gmail.com</a:t>
            </a:r>
            <a:endParaRPr lang="en-US" sz="2100" b="1" dirty="0">
              <a:solidFill>
                <a:srgbClr val="FFFF00"/>
              </a:solidFill>
              <a:latin typeface="Calibri"/>
            </a:endParaRPr>
          </a:p>
        </p:txBody>
      </p:sp>
    </p:spTree>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3344342" rtl="0" eaLnBrk="1" latinLnBrk="0" hangingPunct="1">
        <a:spcBef>
          <a:spcPct val="0"/>
        </a:spcBef>
        <a:buNone/>
        <a:defRPr sz="6700" kern="1200">
          <a:solidFill>
            <a:schemeClr val="bg1"/>
          </a:solidFill>
          <a:latin typeface="Trebuchet MS" pitchFamily="34" charset="0"/>
          <a:ea typeface="+mj-ea"/>
          <a:cs typeface="+mj-cs"/>
        </a:defRPr>
      </a:lvl1pPr>
    </p:titleStyle>
    <p:bodyStyle>
      <a:lvl1pPr marL="1254129" indent="-1254129" algn="l" defTabSz="3344342" rtl="0" eaLnBrk="1" latinLnBrk="0" hangingPunct="1">
        <a:spcBef>
          <a:spcPct val="20000"/>
        </a:spcBef>
        <a:buFont typeface="Arial" pitchFamily="34" charset="0"/>
        <a:buChar char="•"/>
        <a:defRPr sz="11700" kern="1200">
          <a:solidFill>
            <a:schemeClr val="tx1"/>
          </a:solidFill>
          <a:latin typeface="+mn-lt"/>
          <a:ea typeface="+mn-ea"/>
          <a:cs typeface="+mn-cs"/>
        </a:defRPr>
      </a:lvl1pPr>
      <a:lvl2pPr marL="2717278" indent="-1045107" algn="l" defTabSz="3344342" rtl="0" eaLnBrk="1" latinLnBrk="0" hangingPunct="1">
        <a:spcBef>
          <a:spcPct val="20000"/>
        </a:spcBef>
        <a:buFont typeface="Arial" pitchFamily="34" charset="0"/>
        <a:buChar char="–"/>
        <a:defRPr sz="10300" kern="1200">
          <a:solidFill>
            <a:schemeClr val="tx1"/>
          </a:solidFill>
          <a:latin typeface="+mn-lt"/>
          <a:ea typeface="+mn-ea"/>
          <a:cs typeface="+mn-cs"/>
        </a:defRPr>
      </a:lvl2pPr>
      <a:lvl3pPr marL="4180428" indent="-836086" algn="l" defTabSz="3344342" rtl="0" eaLnBrk="1" latinLnBrk="0" hangingPunct="1">
        <a:spcBef>
          <a:spcPct val="20000"/>
        </a:spcBef>
        <a:buFont typeface="Arial" pitchFamily="34" charset="0"/>
        <a:buChar char="•"/>
        <a:defRPr sz="8800" kern="1200">
          <a:solidFill>
            <a:schemeClr val="tx1"/>
          </a:solidFill>
          <a:latin typeface="+mn-lt"/>
          <a:ea typeface="+mn-ea"/>
          <a:cs typeface="+mn-cs"/>
        </a:defRPr>
      </a:lvl3pPr>
      <a:lvl4pPr marL="5852600"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4pPr>
      <a:lvl5pPr marL="7524770"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5pPr>
      <a:lvl6pPr marL="9196941"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6pPr>
      <a:lvl7pPr marL="10869112"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7pPr>
      <a:lvl8pPr marL="12541283"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8pPr>
      <a:lvl9pPr marL="14213454" indent="-836086" algn="l" defTabSz="3344342" rtl="0" eaLnBrk="1" latinLnBrk="0" hangingPunct="1">
        <a:spcBef>
          <a:spcPct val="20000"/>
        </a:spcBef>
        <a:buFont typeface="Arial" pitchFamily="34" charset="0"/>
        <a:buChar char="•"/>
        <a:defRPr sz="7300" kern="1200">
          <a:solidFill>
            <a:schemeClr val="tx1"/>
          </a:solidFill>
          <a:latin typeface="+mn-lt"/>
          <a:ea typeface="+mn-ea"/>
          <a:cs typeface="+mn-cs"/>
        </a:defRPr>
      </a:lvl9pPr>
    </p:bodyStyle>
    <p:otherStyle>
      <a:defPPr>
        <a:defRPr lang="en-US"/>
      </a:defPPr>
      <a:lvl1pPr marL="0" algn="l" defTabSz="3344342" rtl="0" eaLnBrk="1" latinLnBrk="0" hangingPunct="1">
        <a:defRPr sz="6600" kern="1200">
          <a:solidFill>
            <a:schemeClr val="tx1"/>
          </a:solidFill>
          <a:latin typeface="+mn-lt"/>
          <a:ea typeface="+mn-ea"/>
          <a:cs typeface="+mn-cs"/>
        </a:defRPr>
      </a:lvl1pPr>
      <a:lvl2pPr marL="1672172" algn="l" defTabSz="3344342" rtl="0" eaLnBrk="1" latinLnBrk="0" hangingPunct="1">
        <a:defRPr sz="6600" kern="1200">
          <a:solidFill>
            <a:schemeClr val="tx1"/>
          </a:solidFill>
          <a:latin typeface="+mn-lt"/>
          <a:ea typeface="+mn-ea"/>
          <a:cs typeface="+mn-cs"/>
        </a:defRPr>
      </a:lvl2pPr>
      <a:lvl3pPr marL="3344342" algn="l" defTabSz="3344342" rtl="0" eaLnBrk="1" latinLnBrk="0" hangingPunct="1">
        <a:defRPr sz="6600" kern="1200">
          <a:solidFill>
            <a:schemeClr val="tx1"/>
          </a:solidFill>
          <a:latin typeface="+mn-lt"/>
          <a:ea typeface="+mn-ea"/>
          <a:cs typeface="+mn-cs"/>
        </a:defRPr>
      </a:lvl3pPr>
      <a:lvl4pPr marL="5016513" algn="l" defTabSz="3344342" rtl="0" eaLnBrk="1" latinLnBrk="0" hangingPunct="1">
        <a:defRPr sz="6600" kern="1200">
          <a:solidFill>
            <a:schemeClr val="tx1"/>
          </a:solidFill>
          <a:latin typeface="+mn-lt"/>
          <a:ea typeface="+mn-ea"/>
          <a:cs typeface="+mn-cs"/>
        </a:defRPr>
      </a:lvl4pPr>
      <a:lvl5pPr marL="6688684" algn="l" defTabSz="3344342" rtl="0" eaLnBrk="1" latinLnBrk="0" hangingPunct="1">
        <a:defRPr sz="6600" kern="1200">
          <a:solidFill>
            <a:schemeClr val="tx1"/>
          </a:solidFill>
          <a:latin typeface="+mn-lt"/>
          <a:ea typeface="+mn-ea"/>
          <a:cs typeface="+mn-cs"/>
        </a:defRPr>
      </a:lvl5pPr>
      <a:lvl6pPr marL="8360856" algn="l" defTabSz="3344342" rtl="0" eaLnBrk="1" latinLnBrk="0" hangingPunct="1">
        <a:defRPr sz="6600" kern="1200">
          <a:solidFill>
            <a:schemeClr val="tx1"/>
          </a:solidFill>
          <a:latin typeface="+mn-lt"/>
          <a:ea typeface="+mn-ea"/>
          <a:cs typeface="+mn-cs"/>
        </a:defRPr>
      </a:lvl6pPr>
      <a:lvl7pPr marL="10033028" algn="l" defTabSz="3344342" rtl="0" eaLnBrk="1" latinLnBrk="0" hangingPunct="1">
        <a:defRPr sz="6600" kern="1200">
          <a:solidFill>
            <a:schemeClr val="tx1"/>
          </a:solidFill>
          <a:latin typeface="+mn-lt"/>
          <a:ea typeface="+mn-ea"/>
          <a:cs typeface="+mn-cs"/>
        </a:defRPr>
      </a:lvl7pPr>
      <a:lvl8pPr marL="11705198" algn="l" defTabSz="3344342" rtl="0" eaLnBrk="1" latinLnBrk="0" hangingPunct="1">
        <a:defRPr sz="6600" kern="1200">
          <a:solidFill>
            <a:schemeClr val="tx1"/>
          </a:solidFill>
          <a:latin typeface="+mn-lt"/>
          <a:ea typeface="+mn-ea"/>
          <a:cs typeface="+mn-cs"/>
        </a:defRPr>
      </a:lvl8pPr>
      <a:lvl9pPr marL="13377369" algn="l" defTabSz="3344342" rtl="0" eaLnBrk="1" latinLnBrk="0" hangingPunct="1">
        <a:defRPr sz="6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 y="1"/>
            <a:ext cx="37463413" cy="4900291"/>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1672026"/>
              <a:endParaRPr lang="en-US">
                <a:solidFill>
                  <a:prstClr val="white"/>
                </a:solidFill>
                <a:latin typeface="Calibri"/>
              </a:endParaRPr>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tx2">
                <a:lumMod val="50000"/>
              </a:schemeClr>
            </a:gs>
            <a:gs pos="85000">
              <a:srgbClr val="142F50"/>
            </a:gs>
            <a:gs pos="38000">
              <a:srgbClr val="142F50"/>
            </a:gs>
            <a:gs pos="11000">
              <a:srgbClr val="2C69B2"/>
            </a:gs>
          </a:gsLst>
          <a:lin ang="5400000" scaled="0"/>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37463413" cy="519632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672026"/>
            <a:endParaRPr lang="en-US">
              <a:solidFill>
                <a:prstClr val="white"/>
              </a:solidFill>
              <a:latin typeface="Calibri"/>
            </a:endParaRPr>
          </a:p>
        </p:txBody>
      </p:sp>
      <p:cxnSp>
        <p:nvCxnSpPr>
          <p:cNvPr id="5" name="Straight Connector 4"/>
          <p:cNvCxnSpPr/>
          <p:nvPr userDrawn="1"/>
        </p:nvCxnSpPr>
        <p:spPr>
          <a:xfrm>
            <a:off x="-228435" y="5196328"/>
            <a:ext cx="38234383" cy="0"/>
          </a:xfrm>
          <a:prstGeom prst="line">
            <a:avLst/>
          </a:prstGeom>
          <a:ln w="635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019808"/>
      </p:ext>
    </p:extLst>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par>
    </p:tnLst>
  </p:timing>
  <p:txStyles>
    <p:titleStyle>
      <a:lvl1pPr algn="ctr" defTabSz="1672026" rtl="0" eaLnBrk="1" latinLnBrk="0" hangingPunct="1">
        <a:spcBef>
          <a:spcPct val="0"/>
        </a:spcBef>
        <a:buNone/>
        <a:defRPr sz="16100" kern="1200">
          <a:solidFill>
            <a:schemeClr val="tx1"/>
          </a:solidFill>
          <a:latin typeface="+mj-lt"/>
          <a:ea typeface="+mj-ea"/>
          <a:cs typeface="+mj-cs"/>
        </a:defRPr>
      </a:lvl1pPr>
    </p:titleStyle>
    <p:bodyStyle>
      <a:lvl1pPr marL="1254020" indent="-1254020" algn="l" defTabSz="1672026" rtl="0" eaLnBrk="1" latinLnBrk="0" hangingPunct="1">
        <a:spcBef>
          <a:spcPct val="20000"/>
        </a:spcBef>
        <a:buFont typeface="Arial"/>
        <a:buChar char="•"/>
        <a:defRPr sz="11700" kern="1200">
          <a:solidFill>
            <a:schemeClr val="tx1"/>
          </a:solidFill>
          <a:latin typeface="+mn-lt"/>
          <a:ea typeface="+mn-ea"/>
          <a:cs typeface="+mn-cs"/>
        </a:defRPr>
      </a:lvl1pPr>
      <a:lvl2pPr marL="2717042" indent="-1045016" algn="l" defTabSz="1672026" rtl="0" eaLnBrk="1" latinLnBrk="0" hangingPunct="1">
        <a:spcBef>
          <a:spcPct val="20000"/>
        </a:spcBef>
        <a:buFont typeface="Arial"/>
        <a:buChar char="–"/>
        <a:defRPr sz="10200" kern="1200">
          <a:solidFill>
            <a:schemeClr val="tx1"/>
          </a:solidFill>
          <a:latin typeface="+mn-lt"/>
          <a:ea typeface="+mn-ea"/>
          <a:cs typeface="+mn-cs"/>
        </a:defRPr>
      </a:lvl2pPr>
      <a:lvl3pPr marL="4180065" indent="-836013" algn="l" defTabSz="1672026" rtl="0" eaLnBrk="1" latinLnBrk="0" hangingPunct="1">
        <a:spcBef>
          <a:spcPct val="20000"/>
        </a:spcBef>
        <a:buFont typeface="Arial"/>
        <a:buChar char="•"/>
        <a:defRPr sz="8800" kern="1200">
          <a:solidFill>
            <a:schemeClr val="tx1"/>
          </a:solidFill>
          <a:latin typeface="+mn-lt"/>
          <a:ea typeface="+mn-ea"/>
          <a:cs typeface="+mn-cs"/>
        </a:defRPr>
      </a:lvl3pPr>
      <a:lvl4pPr marL="5852091" indent="-836013" algn="l" defTabSz="1672026" rtl="0" eaLnBrk="1" latinLnBrk="0" hangingPunct="1">
        <a:spcBef>
          <a:spcPct val="20000"/>
        </a:spcBef>
        <a:buFont typeface="Arial"/>
        <a:buChar char="–"/>
        <a:defRPr sz="7300" kern="1200">
          <a:solidFill>
            <a:schemeClr val="tx1"/>
          </a:solidFill>
          <a:latin typeface="+mn-lt"/>
          <a:ea typeface="+mn-ea"/>
          <a:cs typeface="+mn-cs"/>
        </a:defRPr>
      </a:lvl4pPr>
      <a:lvl5pPr marL="7524118" indent="-836013" algn="l" defTabSz="1672026" rtl="0" eaLnBrk="1" latinLnBrk="0" hangingPunct="1">
        <a:spcBef>
          <a:spcPct val="20000"/>
        </a:spcBef>
        <a:buFont typeface="Arial"/>
        <a:buChar char="»"/>
        <a:defRPr sz="7300" kern="1200">
          <a:solidFill>
            <a:schemeClr val="tx1"/>
          </a:solidFill>
          <a:latin typeface="+mn-lt"/>
          <a:ea typeface="+mn-ea"/>
          <a:cs typeface="+mn-cs"/>
        </a:defRPr>
      </a:lvl5pPr>
      <a:lvl6pPr marL="9196144" indent="-836013" algn="l" defTabSz="1672026" rtl="0" eaLnBrk="1" latinLnBrk="0" hangingPunct="1">
        <a:spcBef>
          <a:spcPct val="20000"/>
        </a:spcBef>
        <a:buFont typeface="Arial"/>
        <a:buChar char="•"/>
        <a:defRPr sz="7300" kern="1200">
          <a:solidFill>
            <a:schemeClr val="tx1"/>
          </a:solidFill>
          <a:latin typeface="+mn-lt"/>
          <a:ea typeface="+mn-ea"/>
          <a:cs typeface="+mn-cs"/>
        </a:defRPr>
      </a:lvl6pPr>
      <a:lvl7pPr marL="10868170" indent="-836013" algn="l" defTabSz="1672026" rtl="0" eaLnBrk="1" latinLnBrk="0" hangingPunct="1">
        <a:spcBef>
          <a:spcPct val="20000"/>
        </a:spcBef>
        <a:buFont typeface="Arial"/>
        <a:buChar char="•"/>
        <a:defRPr sz="7300" kern="1200">
          <a:solidFill>
            <a:schemeClr val="tx1"/>
          </a:solidFill>
          <a:latin typeface="+mn-lt"/>
          <a:ea typeface="+mn-ea"/>
          <a:cs typeface="+mn-cs"/>
        </a:defRPr>
      </a:lvl7pPr>
      <a:lvl8pPr marL="12540196" indent="-836013" algn="l" defTabSz="1672026" rtl="0" eaLnBrk="1" latinLnBrk="0" hangingPunct="1">
        <a:spcBef>
          <a:spcPct val="20000"/>
        </a:spcBef>
        <a:buFont typeface="Arial"/>
        <a:buChar char="•"/>
        <a:defRPr sz="7300" kern="1200">
          <a:solidFill>
            <a:schemeClr val="tx1"/>
          </a:solidFill>
          <a:latin typeface="+mn-lt"/>
          <a:ea typeface="+mn-ea"/>
          <a:cs typeface="+mn-cs"/>
        </a:defRPr>
      </a:lvl8pPr>
      <a:lvl9pPr marL="14212222" indent="-836013" algn="l" defTabSz="1672026" rtl="0" eaLnBrk="1" latinLnBrk="0" hangingPunct="1">
        <a:spcBef>
          <a:spcPct val="20000"/>
        </a:spcBef>
        <a:buFont typeface="Arial"/>
        <a:buChar char="•"/>
        <a:defRPr sz="7300" kern="1200">
          <a:solidFill>
            <a:schemeClr val="tx1"/>
          </a:solidFill>
          <a:latin typeface="+mn-lt"/>
          <a:ea typeface="+mn-ea"/>
          <a:cs typeface="+mn-cs"/>
        </a:defRPr>
      </a:lvl9pPr>
    </p:bodyStyle>
    <p:otherStyle>
      <a:defPPr>
        <a:defRPr lang="en-US"/>
      </a:defPPr>
      <a:lvl1pPr marL="0" algn="l" defTabSz="1672026" rtl="0" eaLnBrk="1" latinLnBrk="0" hangingPunct="1">
        <a:defRPr sz="6600" kern="1200">
          <a:solidFill>
            <a:schemeClr val="tx1"/>
          </a:solidFill>
          <a:latin typeface="+mn-lt"/>
          <a:ea typeface="+mn-ea"/>
          <a:cs typeface="+mn-cs"/>
        </a:defRPr>
      </a:lvl1pPr>
      <a:lvl2pPr marL="1672026" algn="l" defTabSz="1672026" rtl="0" eaLnBrk="1" latinLnBrk="0" hangingPunct="1">
        <a:defRPr sz="6600" kern="1200">
          <a:solidFill>
            <a:schemeClr val="tx1"/>
          </a:solidFill>
          <a:latin typeface="+mn-lt"/>
          <a:ea typeface="+mn-ea"/>
          <a:cs typeface="+mn-cs"/>
        </a:defRPr>
      </a:lvl2pPr>
      <a:lvl3pPr marL="3344052" algn="l" defTabSz="1672026" rtl="0" eaLnBrk="1" latinLnBrk="0" hangingPunct="1">
        <a:defRPr sz="6600" kern="1200">
          <a:solidFill>
            <a:schemeClr val="tx1"/>
          </a:solidFill>
          <a:latin typeface="+mn-lt"/>
          <a:ea typeface="+mn-ea"/>
          <a:cs typeface="+mn-cs"/>
        </a:defRPr>
      </a:lvl3pPr>
      <a:lvl4pPr marL="5016078" algn="l" defTabSz="1672026" rtl="0" eaLnBrk="1" latinLnBrk="0" hangingPunct="1">
        <a:defRPr sz="6600" kern="1200">
          <a:solidFill>
            <a:schemeClr val="tx1"/>
          </a:solidFill>
          <a:latin typeface="+mn-lt"/>
          <a:ea typeface="+mn-ea"/>
          <a:cs typeface="+mn-cs"/>
        </a:defRPr>
      </a:lvl4pPr>
      <a:lvl5pPr marL="6688104" algn="l" defTabSz="1672026" rtl="0" eaLnBrk="1" latinLnBrk="0" hangingPunct="1">
        <a:defRPr sz="6600" kern="1200">
          <a:solidFill>
            <a:schemeClr val="tx1"/>
          </a:solidFill>
          <a:latin typeface="+mn-lt"/>
          <a:ea typeface="+mn-ea"/>
          <a:cs typeface="+mn-cs"/>
        </a:defRPr>
      </a:lvl5pPr>
      <a:lvl6pPr marL="8360131" algn="l" defTabSz="1672026" rtl="0" eaLnBrk="1" latinLnBrk="0" hangingPunct="1">
        <a:defRPr sz="6600" kern="1200">
          <a:solidFill>
            <a:schemeClr val="tx1"/>
          </a:solidFill>
          <a:latin typeface="+mn-lt"/>
          <a:ea typeface="+mn-ea"/>
          <a:cs typeface="+mn-cs"/>
        </a:defRPr>
      </a:lvl6pPr>
      <a:lvl7pPr marL="10032157" algn="l" defTabSz="1672026" rtl="0" eaLnBrk="1" latinLnBrk="0" hangingPunct="1">
        <a:defRPr sz="6600" kern="1200">
          <a:solidFill>
            <a:schemeClr val="tx1"/>
          </a:solidFill>
          <a:latin typeface="+mn-lt"/>
          <a:ea typeface="+mn-ea"/>
          <a:cs typeface="+mn-cs"/>
        </a:defRPr>
      </a:lvl7pPr>
      <a:lvl8pPr marL="11704183" algn="l" defTabSz="1672026" rtl="0" eaLnBrk="1" latinLnBrk="0" hangingPunct="1">
        <a:defRPr sz="6600" kern="1200">
          <a:solidFill>
            <a:schemeClr val="tx1"/>
          </a:solidFill>
          <a:latin typeface="+mn-lt"/>
          <a:ea typeface="+mn-ea"/>
          <a:cs typeface="+mn-cs"/>
        </a:defRPr>
      </a:lvl8pPr>
      <a:lvl9pPr marL="13376209" algn="l" defTabSz="1672026" rtl="0" eaLnBrk="1" latinLnBrk="0" hangingPunct="1">
        <a:defRPr sz="6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5000">
              <a:srgbClr val="FFFFFF"/>
            </a:gs>
            <a:gs pos="78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grpSp>
        <p:nvGrpSpPr>
          <p:cNvPr id="16" name="Group 15"/>
          <p:cNvGrpSpPr/>
          <p:nvPr userDrawn="1"/>
        </p:nvGrpSpPr>
        <p:grpSpPr>
          <a:xfrm>
            <a:off x="0" y="0"/>
            <a:ext cx="37463413" cy="4900291"/>
            <a:chOff x="0" y="0"/>
            <a:chExt cx="37490400" cy="4891798"/>
          </a:xfrm>
          <a:solidFill>
            <a:schemeClr val="tx2">
              <a:lumMod val="75000"/>
            </a:schemeClr>
          </a:solidFill>
        </p:grpSpPr>
        <p:sp>
          <p:nvSpPr>
            <p:cNvPr id="7" name="Rectangle 6"/>
            <p:cNvSpPr/>
            <p:nvPr userDrawn="1"/>
          </p:nvSpPr>
          <p:spPr>
            <a:xfrm>
              <a:off x="0" y="0"/>
              <a:ext cx="37490400" cy="4797724"/>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1670856"/>
              <a:endParaRPr lang="en-US" sz="6595">
                <a:solidFill>
                  <a:prstClr val="white"/>
                </a:solidFill>
              </a:endParaRPr>
            </a:p>
          </p:txBody>
        </p:sp>
        <p:cxnSp>
          <p:nvCxnSpPr>
            <p:cNvPr id="9" name="Straight Connector 8"/>
            <p:cNvCxnSpPr/>
            <p:nvPr userDrawn="1"/>
          </p:nvCxnSpPr>
          <p:spPr>
            <a:xfrm flipH="1">
              <a:off x="0" y="4891798"/>
              <a:ext cx="37490400" cy="0"/>
            </a:xfrm>
            <a:prstGeom prst="line">
              <a:avLst/>
            </a:prstGeom>
            <a:grpFill/>
            <a:ln w="254000" cmpd="sng">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21857668"/>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1670856" rtl="0" eaLnBrk="1" latinLnBrk="0" hangingPunct="1">
        <a:spcBef>
          <a:spcPct val="0"/>
        </a:spcBef>
        <a:buNone/>
        <a:defRPr sz="16089" kern="1200">
          <a:solidFill>
            <a:schemeClr val="tx1"/>
          </a:solidFill>
          <a:latin typeface="+mj-lt"/>
          <a:ea typeface="+mj-ea"/>
          <a:cs typeface="+mj-cs"/>
        </a:defRPr>
      </a:lvl1pPr>
    </p:titleStyle>
    <p:bodyStyle>
      <a:lvl1pPr marL="1253142" indent="-1253142" algn="l" defTabSz="1670856" rtl="0" eaLnBrk="1" latinLnBrk="0" hangingPunct="1">
        <a:spcBef>
          <a:spcPct val="20000"/>
        </a:spcBef>
        <a:buFont typeface="Arial"/>
        <a:buChar char="•"/>
        <a:defRPr sz="11692" kern="1200">
          <a:solidFill>
            <a:schemeClr val="tx1"/>
          </a:solidFill>
          <a:latin typeface="+mn-lt"/>
          <a:ea typeface="+mn-ea"/>
          <a:cs typeface="+mn-cs"/>
        </a:defRPr>
      </a:lvl1pPr>
      <a:lvl2pPr marL="2715140" indent="-1044284" algn="l" defTabSz="1670856" rtl="0" eaLnBrk="1" latinLnBrk="0" hangingPunct="1">
        <a:spcBef>
          <a:spcPct val="20000"/>
        </a:spcBef>
        <a:buFont typeface="Arial"/>
        <a:buChar char="–"/>
        <a:defRPr sz="10193" kern="1200">
          <a:solidFill>
            <a:schemeClr val="tx1"/>
          </a:solidFill>
          <a:latin typeface="+mn-lt"/>
          <a:ea typeface="+mn-ea"/>
          <a:cs typeface="+mn-cs"/>
        </a:defRPr>
      </a:lvl2pPr>
      <a:lvl3pPr marL="4177139" indent="-835428" algn="l" defTabSz="1670856" rtl="0" eaLnBrk="1" latinLnBrk="0" hangingPunct="1">
        <a:spcBef>
          <a:spcPct val="20000"/>
        </a:spcBef>
        <a:buFont typeface="Arial"/>
        <a:buChar char="•"/>
        <a:defRPr sz="8794" kern="1200">
          <a:solidFill>
            <a:schemeClr val="tx1"/>
          </a:solidFill>
          <a:latin typeface="+mn-lt"/>
          <a:ea typeface="+mn-ea"/>
          <a:cs typeface="+mn-cs"/>
        </a:defRPr>
      </a:lvl3pPr>
      <a:lvl4pPr marL="5847995" indent="-835428" algn="l" defTabSz="1670856" rtl="0" eaLnBrk="1" latinLnBrk="0" hangingPunct="1">
        <a:spcBef>
          <a:spcPct val="20000"/>
        </a:spcBef>
        <a:buFont typeface="Arial"/>
        <a:buChar char="–"/>
        <a:defRPr sz="7295" kern="1200">
          <a:solidFill>
            <a:schemeClr val="tx1"/>
          </a:solidFill>
          <a:latin typeface="+mn-lt"/>
          <a:ea typeface="+mn-ea"/>
          <a:cs typeface="+mn-cs"/>
        </a:defRPr>
      </a:lvl4pPr>
      <a:lvl5pPr marL="7518851" indent="-835428" algn="l" defTabSz="1670856" rtl="0" eaLnBrk="1" latinLnBrk="0" hangingPunct="1">
        <a:spcBef>
          <a:spcPct val="20000"/>
        </a:spcBef>
        <a:buFont typeface="Arial"/>
        <a:buChar char="»"/>
        <a:defRPr sz="7295" kern="1200">
          <a:solidFill>
            <a:schemeClr val="tx1"/>
          </a:solidFill>
          <a:latin typeface="+mn-lt"/>
          <a:ea typeface="+mn-ea"/>
          <a:cs typeface="+mn-cs"/>
        </a:defRPr>
      </a:lvl5pPr>
      <a:lvl6pPr marL="9189707" indent="-835428" algn="l" defTabSz="1670856" rtl="0" eaLnBrk="1" latinLnBrk="0" hangingPunct="1">
        <a:spcBef>
          <a:spcPct val="20000"/>
        </a:spcBef>
        <a:buFont typeface="Arial"/>
        <a:buChar char="•"/>
        <a:defRPr sz="7295" kern="1200">
          <a:solidFill>
            <a:schemeClr val="tx1"/>
          </a:solidFill>
          <a:latin typeface="+mn-lt"/>
          <a:ea typeface="+mn-ea"/>
          <a:cs typeface="+mn-cs"/>
        </a:defRPr>
      </a:lvl6pPr>
      <a:lvl7pPr marL="10860562" indent="-835428" algn="l" defTabSz="1670856" rtl="0" eaLnBrk="1" latinLnBrk="0" hangingPunct="1">
        <a:spcBef>
          <a:spcPct val="20000"/>
        </a:spcBef>
        <a:buFont typeface="Arial"/>
        <a:buChar char="•"/>
        <a:defRPr sz="7295" kern="1200">
          <a:solidFill>
            <a:schemeClr val="tx1"/>
          </a:solidFill>
          <a:latin typeface="+mn-lt"/>
          <a:ea typeface="+mn-ea"/>
          <a:cs typeface="+mn-cs"/>
        </a:defRPr>
      </a:lvl7pPr>
      <a:lvl8pPr marL="12531418" indent="-835428" algn="l" defTabSz="1670856" rtl="0" eaLnBrk="1" latinLnBrk="0" hangingPunct="1">
        <a:spcBef>
          <a:spcPct val="20000"/>
        </a:spcBef>
        <a:buFont typeface="Arial"/>
        <a:buChar char="•"/>
        <a:defRPr sz="7295" kern="1200">
          <a:solidFill>
            <a:schemeClr val="tx1"/>
          </a:solidFill>
          <a:latin typeface="+mn-lt"/>
          <a:ea typeface="+mn-ea"/>
          <a:cs typeface="+mn-cs"/>
        </a:defRPr>
      </a:lvl8pPr>
      <a:lvl9pPr marL="14202273" indent="-835428" algn="l" defTabSz="1670856" rtl="0" eaLnBrk="1" latinLnBrk="0" hangingPunct="1">
        <a:spcBef>
          <a:spcPct val="20000"/>
        </a:spcBef>
        <a:buFont typeface="Arial"/>
        <a:buChar char="•"/>
        <a:defRPr sz="7295" kern="1200">
          <a:solidFill>
            <a:schemeClr val="tx1"/>
          </a:solidFill>
          <a:latin typeface="+mn-lt"/>
          <a:ea typeface="+mn-ea"/>
          <a:cs typeface="+mn-cs"/>
        </a:defRPr>
      </a:lvl9pPr>
    </p:bodyStyle>
    <p:otherStyle>
      <a:defPPr>
        <a:defRPr lang="en-US"/>
      </a:defPPr>
      <a:lvl1pPr marL="0" algn="l" defTabSz="1670856" rtl="0" eaLnBrk="1" latinLnBrk="0" hangingPunct="1">
        <a:defRPr sz="6595" kern="1200">
          <a:solidFill>
            <a:schemeClr val="tx1"/>
          </a:solidFill>
          <a:latin typeface="+mn-lt"/>
          <a:ea typeface="+mn-ea"/>
          <a:cs typeface="+mn-cs"/>
        </a:defRPr>
      </a:lvl1pPr>
      <a:lvl2pPr marL="1670856" algn="l" defTabSz="1670856" rtl="0" eaLnBrk="1" latinLnBrk="0" hangingPunct="1">
        <a:defRPr sz="6595" kern="1200">
          <a:solidFill>
            <a:schemeClr val="tx1"/>
          </a:solidFill>
          <a:latin typeface="+mn-lt"/>
          <a:ea typeface="+mn-ea"/>
          <a:cs typeface="+mn-cs"/>
        </a:defRPr>
      </a:lvl2pPr>
      <a:lvl3pPr marL="3341711" algn="l" defTabSz="1670856" rtl="0" eaLnBrk="1" latinLnBrk="0" hangingPunct="1">
        <a:defRPr sz="6595" kern="1200">
          <a:solidFill>
            <a:schemeClr val="tx1"/>
          </a:solidFill>
          <a:latin typeface="+mn-lt"/>
          <a:ea typeface="+mn-ea"/>
          <a:cs typeface="+mn-cs"/>
        </a:defRPr>
      </a:lvl3pPr>
      <a:lvl4pPr marL="5012567" algn="l" defTabSz="1670856" rtl="0" eaLnBrk="1" latinLnBrk="0" hangingPunct="1">
        <a:defRPr sz="6595" kern="1200">
          <a:solidFill>
            <a:schemeClr val="tx1"/>
          </a:solidFill>
          <a:latin typeface="+mn-lt"/>
          <a:ea typeface="+mn-ea"/>
          <a:cs typeface="+mn-cs"/>
        </a:defRPr>
      </a:lvl4pPr>
      <a:lvl5pPr marL="6683422" algn="l" defTabSz="1670856" rtl="0" eaLnBrk="1" latinLnBrk="0" hangingPunct="1">
        <a:defRPr sz="6595" kern="1200">
          <a:solidFill>
            <a:schemeClr val="tx1"/>
          </a:solidFill>
          <a:latin typeface="+mn-lt"/>
          <a:ea typeface="+mn-ea"/>
          <a:cs typeface="+mn-cs"/>
        </a:defRPr>
      </a:lvl5pPr>
      <a:lvl6pPr marL="8354279" algn="l" defTabSz="1670856" rtl="0" eaLnBrk="1" latinLnBrk="0" hangingPunct="1">
        <a:defRPr sz="6595" kern="1200">
          <a:solidFill>
            <a:schemeClr val="tx1"/>
          </a:solidFill>
          <a:latin typeface="+mn-lt"/>
          <a:ea typeface="+mn-ea"/>
          <a:cs typeface="+mn-cs"/>
        </a:defRPr>
      </a:lvl6pPr>
      <a:lvl7pPr marL="10025134" algn="l" defTabSz="1670856" rtl="0" eaLnBrk="1" latinLnBrk="0" hangingPunct="1">
        <a:defRPr sz="6595" kern="1200">
          <a:solidFill>
            <a:schemeClr val="tx1"/>
          </a:solidFill>
          <a:latin typeface="+mn-lt"/>
          <a:ea typeface="+mn-ea"/>
          <a:cs typeface="+mn-cs"/>
        </a:defRPr>
      </a:lvl7pPr>
      <a:lvl8pPr marL="11695990" algn="l" defTabSz="1670856" rtl="0" eaLnBrk="1" latinLnBrk="0" hangingPunct="1">
        <a:defRPr sz="6595" kern="1200">
          <a:solidFill>
            <a:schemeClr val="tx1"/>
          </a:solidFill>
          <a:latin typeface="+mn-lt"/>
          <a:ea typeface="+mn-ea"/>
          <a:cs typeface="+mn-cs"/>
        </a:defRPr>
      </a:lvl8pPr>
      <a:lvl9pPr marL="13366846" algn="l" defTabSz="1670856" rtl="0" eaLnBrk="1" latinLnBrk="0" hangingPunct="1">
        <a:defRPr sz="65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41522" y="5608303"/>
            <a:ext cx="31446282" cy="1336727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75610" y="19526651"/>
            <a:ext cx="8429268" cy="1121661"/>
          </a:xfrm>
          <a:prstGeom prst="rect">
            <a:avLst/>
          </a:prstGeom>
        </p:spPr>
        <p:txBody>
          <a:bodyPr vert="horz" lIns="91440" tIns="45720" rIns="91440" bIns="45720" rtlCol="0" anchor="ctr"/>
          <a:lstStyle>
            <a:lvl1pPr algn="l">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fld id="{B61BEF0D-F0BB-DE4B-95CE-6DB70DBA9567}"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552642"/>
              <a:t>10/26/16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3"/>
          </p:nvPr>
        </p:nvSpPr>
        <p:spPr>
          <a:xfrm>
            <a:off x="12409756" y="19526651"/>
            <a:ext cx="12643902" cy="1121661"/>
          </a:xfrm>
          <a:prstGeom prst="rect">
            <a:avLst/>
          </a:prstGeom>
        </p:spPr>
        <p:txBody>
          <a:bodyPr vert="horz" lIns="91440" tIns="45720" rIns="91440" bIns="45720" rtlCol="0" anchor="ctr"/>
          <a:lstStyle>
            <a:lvl1pPr algn="ctr">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4"/>
          </p:nvPr>
        </p:nvSpPr>
        <p:spPr>
          <a:xfrm>
            <a:off x="26458535" y="19526651"/>
            <a:ext cx="8429268" cy="1121661"/>
          </a:xfrm>
          <a:prstGeom prst="rect">
            <a:avLst/>
          </a:prstGeom>
        </p:spPr>
        <p:txBody>
          <a:bodyPr vert="horz" lIns="91440" tIns="45720" rIns="91440" bIns="45720" rtlCol="0" anchor="ctr"/>
          <a:lstStyle>
            <a:lvl1pPr algn="r">
              <a:defRPr sz="3677" b="0" i="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Arial" charset="0"/>
              </a:defRPr>
            </a:lvl1pPr>
          </a:lstStyle>
          <a:p>
            <a:pPr defTabSz="552642"/>
            <a:fld id="{D57F1E4F-1CFF-5643-939E-217C01CDF56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defTabSz="552642"/>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3800253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txStyles>
    <p:titleStyle>
      <a:lvl1pPr algn="l" defTabSz="2802227" rtl="0" eaLnBrk="1" latinLnBrk="0" hangingPunct="1">
        <a:lnSpc>
          <a:spcPct val="90000"/>
        </a:lnSpc>
        <a:spcBef>
          <a:spcPct val="0"/>
        </a:spcBef>
        <a:buNone/>
        <a:defRPr sz="16548" b="0" i="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Arial" charset="0"/>
          <a:ea typeface="+mj-ea"/>
          <a:cs typeface="+mj-cs"/>
        </a:defRPr>
      </a:lvl1pPr>
    </p:titleStyle>
    <p:body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p:bodyStyle>
    <p:otherStyle>
      <a:defPPr>
        <a:defRPr lang="en-US"/>
      </a:defPPr>
      <a:lvl1pPr marL="0" algn="l" defTabSz="2802227" rtl="0" eaLnBrk="1" latinLnBrk="0" hangingPunct="1">
        <a:defRPr sz="5516" kern="1200">
          <a:solidFill>
            <a:schemeClr val="tx1"/>
          </a:solidFill>
          <a:latin typeface="+mn-lt"/>
          <a:ea typeface="+mn-ea"/>
          <a:cs typeface="+mn-cs"/>
        </a:defRPr>
      </a:lvl1pPr>
      <a:lvl2pPr marL="1401114" algn="l" defTabSz="2802227" rtl="0" eaLnBrk="1" latinLnBrk="0" hangingPunct="1">
        <a:defRPr sz="5516" kern="1200">
          <a:solidFill>
            <a:schemeClr val="tx1"/>
          </a:solidFill>
          <a:latin typeface="+mn-lt"/>
          <a:ea typeface="+mn-ea"/>
          <a:cs typeface="+mn-cs"/>
        </a:defRPr>
      </a:lvl2pPr>
      <a:lvl3pPr marL="2802227" algn="l" defTabSz="2802227" rtl="0" eaLnBrk="1" latinLnBrk="0" hangingPunct="1">
        <a:defRPr sz="5516" kern="1200">
          <a:solidFill>
            <a:schemeClr val="tx1"/>
          </a:solidFill>
          <a:latin typeface="+mn-lt"/>
          <a:ea typeface="+mn-ea"/>
          <a:cs typeface="+mn-cs"/>
        </a:defRPr>
      </a:lvl3pPr>
      <a:lvl4pPr marL="4203342" algn="l" defTabSz="2802227" rtl="0" eaLnBrk="1" latinLnBrk="0" hangingPunct="1">
        <a:defRPr sz="5516" kern="1200">
          <a:solidFill>
            <a:schemeClr val="tx1"/>
          </a:solidFill>
          <a:latin typeface="+mn-lt"/>
          <a:ea typeface="+mn-ea"/>
          <a:cs typeface="+mn-cs"/>
        </a:defRPr>
      </a:lvl4pPr>
      <a:lvl5pPr marL="5604455" algn="l" defTabSz="2802227" rtl="0" eaLnBrk="1" latinLnBrk="0" hangingPunct="1">
        <a:defRPr sz="5516" kern="1200">
          <a:solidFill>
            <a:schemeClr val="tx1"/>
          </a:solidFill>
          <a:latin typeface="+mn-lt"/>
          <a:ea typeface="+mn-ea"/>
          <a:cs typeface="+mn-cs"/>
        </a:defRPr>
      </a:lvl5pPr>
      <a:lvl6pPr marL="7005569" algn="l" defTabSz="2802227" rtl="0" eaLnBrk="1" latinLnBrk="0" hangingPunct="1">
        <a:defRPr sz="5516" kern="1200">
          <a:solidFill>
            <a:schemeClr val="tx1"/>
          </a:solidFill>
          <a:latin typeface="+mn-lt"/>
          <a:ea typeface="+mn-ea"/>
          <a:cs typeface="+mn-cs"/>
        </a:defRPr>
      </a:lvl6pPr>
      <a:lvl7pPr marL="8406682" algn="l" defTabSz="2802227" rtl="0" eaLnBrk="1" latinLnBrk="0" hangingPunct="1">
        <a:defRPr sz="5516" kern="1200">
          <a:solidFill>
            <a:schemeClr val="tx1"/>
          </a:solidFill>
          <a:latin typeface="+mn-lt"/>
          <a:ea typeface="+mn-ea"/>
          <a:cs typeface="+mn-cs"/>
        </a:defRPr>
      </a:lvl7pPr>
      <a:lvl8pPr marL="9807797" algn="l" defTabSz="2802227" rtl="0" eaLnBrk="1" latinLnBrk="0" hangingPunct="1">
        <a:defRPr sz="5516" kern="1200">
          <a:solidFill>
            <a:schemeClr val="tx1"/>
          </a:solidFill>
          <a:latin typeface="+mn-lt"/>
          <a:ea typeface="+mn-ea"/>
          <a:cs typeface="+mn-cs"/>
        </a:defRPr>
      </a:lvl8pPr>
      <a:lvl9pPr marL="11208910" algn="l" defTabSz="2802227" rtl="0" eaLnBrk="1" latinLnBrk="0" hangingPunct="1">
        <a:defRPr sz="55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slide" Target="slide2.xml"/><Relationship Id="rId5" Type="http://schemas.openxmlformats.org/officeDocument/2006/relationships/slide" Target="slide5.xml"/><Relationship Id="rId6" Type="http://schemas.openxmlformats.org/officeDocument/2006/relationships/slide" Target="slide3.xml"/><Relationship Id="rId7" Type="http://schemas.openxmlformats.org/officeDocument/2006/relationships/slide" Target="slide4.xml"/><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4" Type="http://schemas.openxmlformats.org/officeDocument/2006/relationships/slide" Target="slide5.xml"/><Relationship Id="rId5" Type="http://schemas.openxmlformats.org/officeDocument/2006/relationships/slide" Target="slide3.xml"/><Relationship Id="rId6" Type="http://schemas.openxmlformats.org/officeDocument/2006/relationships/slide" Target="slide4.xml"/><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5" Type="http://schemas.openxmlformats.org/officeDocument/2006/relationships/slide" Target="slide4.xml"/><Relationship Id="rId1" Type="http://schemas.openxmlformats.org/officeDocument/2006/relationships/slideLayout" Target="../slideLayouts/slideLayout19.xml"/><Relationship Id="rId2"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slide" Target="slide7.xml"/><Relationship Id="rId5" Type="http://schemas.openxmlformats.org/officeDocument/2006/relationships/image" Target="../media/image13.png"/><Relationship Id="rId6" Type="http://schemas.openxmlformats.org/officeDocument/2006/relationships/slide" Target="slide9.xml"/><Relationship Id="rId7" Type="http://schemas.openxmlformats.org/officeDocument/2006/relationships/image" Target="../media/image14.tiff"/><Relationship Id="rId8" Type="http://schemas.openxmlformats.org/officeDocument/2006/relationships/slide" Target="slide2.xml"/><Relationship Id="rId9" Type="http://schemas.openxmlformats.org/officeDocument/2006/relationships/slide" Target="slide5.xml"/><Relationship Id="rId10" Type="http://schemas.openxmlformats.org/officeDocument/2006/relationships/slide" Target="slide3.xml"/><Relationship Id="rId11" Type="http://schemas.openxmlformats.org/officeDocument/2006/relationships/slide" Target="slide4.xml"/><Relationship Id="rId1" Type="http://schemas.openxmlformats.org/officeDocument/2006/relationships/slideLayout" Target="../slideLayouts/slideLayout19.xml"/><Relationship Id="rId2"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3.xml"/><Relationship Id="rId5" Type="http://schemas.openxmlformats.org/officeDocument/2006/relationships/slide" Target="slide4.xml"/><Relationship Id="rId1" Type="http://schemas.openxmlformats.org/officeDocument/2006/relationships/slideLayout" Target="../slideLayouts/slideLayout19.xml"/><Relationship Id="rId2" Type="http://schemas.openxmlformats.org/officeDocument/2006/relationships/slide" Target="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 Id="rId3" Type="http://schemas.openxmlformats.org/officeDocument/2006/relationships/slide" Target="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 Id="rId3" Type="http://schemas.openxmlformats.org/officeDocument/2006/relationships/slide" Target="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tiff"/><Relationship Id="rId3" Type="http://schemas.openxmlformats.org/officeDocument/2006/relationships/slide" Target="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6.emf"/><Relationship Id="rId3"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3"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17" name="Rounded Rectangle 16">
            <a:hlinkClick r:id="rId3" action="ppaction://hlinksldjump"/>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Abstract</a:t>
            </a:r>
            <a:endParaRPr lang="en-US" sz="5396" dirty="0">
              <a:solidFill>
                <a:srgbClr val="FFFF00"/>
              </a:solidFill>
              <a:latin typeface="Arial" charset="0"/>
              <a:ea typeface="Arial" charset="0"/>
              <a:cs typeface="Arial" charset="0"/>
            </a:endParaRPr>
          </a:p>
        </p:txBody>
      </p:sp>
      <p:sp>
        <p:nvSpPr>
          <p:cNvPr id="18" name="Rounded Rectangle 17">
            <a:hlinkClick r:id="rId4"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19" name="Rounded Rectangle 18">
            <a:hlinkClick r:id="rId5"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20" name="Rounded Rectangle 19">
            <a:hlinkClick r:id="rId6"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21" name="Rounded Rectangle 20">
            <a:hlinkClick r:id="rId7"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22" name="Rounded Rectangle 21">
            <a:hlinkClick r:id="rId5"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16" name="Action Button: Home 15">
            <a:hlinkClick r:id="" action="ppaction://hlinkshowjump?jump=firstslide" highlightClick="1"/>
          </p:cNvPr>
          <p:cNvSpPr/>
          <p:nvPr/>
        </p:nvSpPr>
        <p:spPr>
          <a:xfrm>
            <a:off x="35919847" y="19349892"/>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9" name="TextBox 8"/>
          <p:cNvSpPr txBox="1"/>
          <p:nvPr/>
        </p:nvSpPr>
        <p:spPr>
          <a:xfrm>
            <a:off x="340717" y="6541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3" name="Content Placeholder 5"/>
          <p:cNvSpPr txBox="1">
            <a:spLocks/>
          </p:cNvSpPr>
          <p:nvPr/>
        </p:nvSpPr>
        <p:spPr>
          <a:xfrm>
            <a:off x="11328058" y="7202871"/>
            <a:ext cx="17373600" cy="5150995"/>
          </a:xfrm>
          <a:prstGeom prst="rect">
            <a:avLst/>
          </a:prstGeom>
        </p:spPr>
        <p:txBody>
          <a:bodyPr/>
          <a:lst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a:lstStyle>
          <a:p>
            <a:pPr marL="457200" indent="-457200">
              <a:buFont typeface="Arial"/>
              <a:buChar char="•"/>
            </a:pPr>
            <a:r>
              <a:rPr lang="en-US" sz="3200" dirty="0" smtClean="0">
                <a:solidFill>
                  <a:srgbClr val="FFFFFF"/>
                </a:solidFill>
              </a:rPr>
              <a:t>This slide/poster size is 40.97x23.04 (16:9 aspect ratio)</a:t>
            </a:r>
          </a:p>
          <a:p>
            <a:pPr marL="457200" indent="-457200">
              <a:buFont typeface="Arial"/>
              <a:buChar char="•"/>
            </a:pPr>
            <a:r>
              <a:rPr lang="en-US" sz="3200" dirty="0" smtClean="0">
                <a:solidFill>
                  <a:srgbClr val="FFFFFF"/>
                </a:solidFill>
              </a:rPr>
              <a:t>Minimum font: 28pt (this may seem large, but at this poster size it’s not)</a:t>
            </a:r>
          </a:p>
          <a:p>
            <a:pPr marL="457200" indent="-457200">
              <a:buFont typeface="Arial"/>
              <a:buChar char="•"/>
            </a:pPr>
            <a:r>
              <a:rPr lang="en-US" sz="3200" dirty="0" smtClean="0">
                <a:solidFill>
                  <a:srgbClr val="FFFFFF"/>
                </a:solidFill>
              </a:rPr>
              <a:t>Recommended font Types: Calibri, Arial, Times New Roman</a:t>
            </a:r>
          </a:p>
          <a:p>
            <a:pPr marL="457200" indent="-457200">
              <a:buFont typeface="Arial"/>
              <a:buChar char="•"/>
            </a:pPr>
            <a:r>
              <a:rPr lang="en-US" sz="3200" dirty="0" smtClean="0">
                <a:solidFill>
                  <a:srgbClr val="FFFFFF"/>
                </a:solidFill>
              </a:rPr>
              <a:t>Multiple pages can be used. Multiple page allows adequate spacing for adding more content, images, graphs and videos</a:t>
            </a:r>
          </a:p>
          <a:p>
            <a:pPr marL="457200" indent="-457200">
              <a:buFont typeface="Arial"/>
              <a:buChar char="•"/>
            </a:pPr>
            <a:r>
              <a:rPr lang="en-US" sz="3200" b="1" dirty="0" smtClean="0">
                <a:solidFill>
                  <a:srgbClr val="FFFFFF"/>
                </a:solidFill>
              </a:rPr>
              <a:t>This is only a template. All content may be modified</a:t>
            </a:r>
            <a:endParaRPr lang="en-US" sz="3200" dirty="0" smtClean="0">
              <a:solidFill>
                <a:srgbClr val="FFFFFF"/>
              </a:solidFill>
            </a:endParaRPr>
          </a:p>
          <a:p>
            <a:pPr marL="457200" indent="-457200">
              <a:buFont typeface="Arial"/>
              <a:buChar char="•"/>
            </a:pPr>
            <a:r>
              <a:rPr lang="en-US" sz="3200" b="1" dirty="0" smtClean="0">
                <a:solidFill>
                  <a:srgbClr val="FFFFFF"/>
                </a:solidFill>
              </a:rPr>
              <a:t>If you are creating your e-poster on a PC, please make sure to save your formulas as an image and embed it into your presentation or they will change on our Macs.</a:t>
            </a:r>
          </a:p>
          <a:p>
            <a:r>
              <a:rPr lang="en-US" sz="3200" dirty="0" smtClean="0">
                <a:solidFill>
                  <a:srgbClr val="FFFFFF"/>
                </a:solidFill>
              </a:rPr>
              <a:t>If you are using word documents, please save them as PDFs</a:t>
            </a:r>
            <a:endParaRPr lang="en-US" sz="3200" dirty="0">
              <a:solidFill>
                <a:srgbClr val="FFFFFF"/>
              </a:solidFill>
            </a:endParaRPr>
          </a:p>
        </p:txBody>
      </p:sp>
      <p:sp>
        <p:nvSpPr>
          <p:cNvPr id="11" name="TextBox 10"/>
          <p:cNvSpPr txBox="1"/>
          <p:nvPr/>
        </p:nvSpPr>
        <p:spPr>
          <a:xfrm>
            <a:off x="15363251" y="14724868"/>
            <a:ext cx="10469313" cy="1107996"/>
          </a:xfrm>
          <a:prstGeom prst="rect">
            <a:avLst/>
          </a:prstGeom>
          <a:noFill/>
        </p:spPr>
        <p:txBody>
          <a:bodyPr wrap="square" rtlCol="0">
            <a:spAutoFit/>
          </a:bodyPr>
          <a:lstStyle/>
          <a:p>
            <a:r>
              <a:rPr lang="en-US" dirty="0" smtClean="0"/>
              <a:t>Insert image here</a:t>
            </a:r>
            <a:endParaRPr lang="en-US" dirty="0"/>
          </a:p>
        </p:txBody>
      </p:sp>
      <p:sp>
        <p:nvSpPr>
          <p:cNvPr id="24" name="TextBox 23"/>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5" name="Picture Placeholder 3"/>
          <p:cNvSpPr>
            <a:spLocks noGrp="1"/>
          </p:cNvSpPr>
          <p:nvPr>
            <p:ph type="pic" idx="15"/>
          </p:nvPr>
        </p:nvSpPr>
        <p:spPr>
          <a:xfrm>
            <a:off x="24556273" y="13337127"/>
            <a:ext cx="9034146" cy="4681714"/>
          </a:xfrm>
        </p:spPr>
      </p:sp>
      <p:sp>
        <p:nvSpPr>
          <p:cNvPr id="26" name="TextBox 25"/>
          <p:cNvSpPr txBox="1"/>
          <p:nvPr/>
        </p:nvSpPr>
        <p:spPr>
          <a:xfrm>
            <a:off x="11429512" y="5375273"/>
            <a:ext cx="17643834" cy="1107996"/>
          </a:xfrm>
          <a:prstGeom prst="rect">
            <a:avLst/>
          </a:prstGeom>
          <a:noFill/>
        </p:spPr>
        <p:txBody>
          <a:bodyPr wrap="square" rtlCol="0">
            <a:spAutoFit/>
          </a:bodyPr>
          <a:lstStyle/>
          <a:p>
            <a:r>
              <a:rPr lang="en-US" dirty="0" smtClean="0"/>
              <a:t>ABSTRACT</a:t>
            </a:r>
            <a:endParaRPr lang="en-US" dirty="0"/>
          </a:p>
        </p:txBody>
      </p:sp>
      <p:sp>
        <p:nvSpPr>
          <p:cNvPr id="27" name="TextBox 26"/>
          <p:cNvSpPr txBox="1"/>
          <p:nvPr/>
        </p:nvSpPr>
        <p:spPr>
          <a:xfrm>
            <a:off x="33062346" y="20564979"/>
            <a:ext cx="5287617" cy="430887"/>
          </a:xfrm>
          <a:prstGeom prst="rect">
            <a:avLst/>
          </a:prstGeom>
          <a:noFill/>
        </p:spPr>
        <p:txBody>
          <a:bodyPr wrap="square" rtlCol="0">
            <a:spAutoFit/>
          </a:bodyPr>
          <a:lstStyle/>
          <a:p>
            <a:r>
              <a:rPr lang="en-US" sz="2200" dirty="0" smtClean="0"/>
              <a:t>Template provided by </a:t>
            </a:r>
            <a:r>
              <a:rPr lang="en-US" sz="2200" dirty="0" err="1" smtClean="0"/>
              <a:t>ePosterBoards</a:t>
            </a:r>
            <a:endParaRPr lang="en-US" sz="2200" dirty="0"/>
          </a:p>
        </p:txBody>
      </p:sp>
    </p:spTree>
    <p:extLst>
      <p:ext uri="{BB962C8B-B14F-4D97-AF65-F5344CB8AC3E}">
        <p14:creationId xmlns:p14="http://schemas.microsoft.com/office/powerpoint/2010/main" val="1548975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17" name="Rounded Rectangle 16">
            <a:hlinkClick r:id="rId3"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Introduction</a:t>
            </a:r>
            <a:endParaRPr lang="en-US" sz="5396" dirty="0">
              <a:solidFill>
                <a:srgbClr val="FFFF00"/>
              </a:solidFill>
              <a:latin typeface="Arial" charset="0"/>
              <a:ea typeface="Arial" charset="0"/>
              <a:cs typeface="Arial" charset="0"/>
            </a:endParaRPr>
          </a:p>
        </p:txBody>
      </p:sp>
      <p:sp>
        <p:nvSpPr>
          <p:cNvPr id="18" name="Rounded Rectangle 17">
            <a:hlinkClick r:id="rId4"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19" name="Rounded Rectangle 18">
            <a:hlinkClick r:id="rId5"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20" name="Rounded Rectangle 19">
            <a:hlinkClick r:id="rId6"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21" name="Rounded Rectangle 20">
            <a:hlinkClick r:id="rId4"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22" name="Action Button: Home 21">
            <a:hlinkClick r:id="" action="ppaction://hlinkshowjump?jump=firstslide" highlightClick="1"/>
          </p:cNvPr>
          <p:cNvSpPr/>
          <p:nvPr/>
        </p:nvSpPr>
        <p:spPr>
          <a:xfrm>
            <a:off x="35484417" y="19219263"/>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23"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24"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26" name="TextBox 25"/>
          <p:cNvSpPr txBox="1"/>
          <p:nvPr/>
        </p:nvSpPr>
        <p:spPr>
          <a:xfrm>
            <a:off x="340717" y="6541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1" name="TextBox 30"/>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4" name="Content Placeholder 5"/>
          <p:cNvSpPr txBox="1">
            <a:spLocks/>
          </p:cNvSpPr>
          <p:nvPr/>
        </p:nvSpPr>
        <p:spPr>
          <a:xfrm>
            <a:off x="11328058" y="7233833"/>
            <a:ext cx="17373600" cy="5150995"/>
          </a:xfrm>
          <a:prstGeom prst="rect">
            <a:avLst/>
          </a:prstGeom>
        </p:spPr>
        <p:txBody>
          <a:bodyPr/>
          <a:lstStyle>
            <a:lvl1pPr marL="700557" indent="-700557" algn="l" defTabSz="2802227" rtl="0" eaLnBrk="1" latinLnBrk="0" hangingPunct="1">
              <a:lnSpc>
                <a:spcPct val="90000"/>
              </a:lnSpc>
              <a:spcBef>
                <a:spcPts val="3065"/>
              </a:spcBef>
              <a:buFont typeface="Arial" panose="020B0604020202020204" pitchFamily="34" charset="0"/>
              <a:buChar char="•"/>
              <a:defRPr sz="8581"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1pPr>
            <a:lvl2pPr marL="2101671" indent="-700557" algn="l" defTabSz="2802227" rtl="0" eaLnBrk="1" latinLnBrk="0" hangingPunct="1">
              <a:lnSpc>
                <a:spcPct val="90000"/>
              </a:lnSpc>
              <a:spcBef>
                <a:spcPts val="1532"/>
              </a:spcBef>
              <a:buFont typeface="Arial" panose="020B0604020202020204" pitchFamily="34" charset="0"/>
              <a:buChar char="•"/>
              <a:defRPr sz="7355"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2pPr>
            <a:lvl3pPr marL="3502784" indent="-700557" algn="l" defTabSz="2802227" rtl="0" eaLnBrk="1" latinLnBrk="0" hangingPunct="1">
              <a:lnSpc>
                <a:spcPct val="90000"/>
              </a:lnSpc>
              <a:spcBef>
                <a:spcPts val="1532"/>
              </a:spcBef>
              <a:buFont typeface="Arial" panose="020B0604020202020204" pitchFamily="34" charset="0"/>
              <a:buChar char="•"/>
              <a:defRPr sz="6129"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3pPr>
            <a:lvl4pPr marL="4903898"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4pPr>
            <a:lvl5pPr marL="6305012" indent="-700557" algn="l" defTabSz="2802227" rtl="0" eaLnBrk="1" latinLnBrk="0" hangingPunct="1">
              <a:lnSpc>
                <a:spcPct val="90000"/>
              </a:lnSpc>
              <a:spcBef>
                <a:spcPts val="1532"/>
              </a:spcBef>
              <a:buFont typeface="Arial" panose="020B0604020202020204" pitchFamily="34" charset="0"/>
              <a:buChar char="•"/>
              <a:defRPr sz="5516" b="0" i="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Arial" charset="0"/>
                <a:ea typeface="+mn-ea"/>
                <a:cs typeface="+mn-cs"/>
              </a:defRPr>
            </a:lvl5pPr>
            <a:lvl6pPr marL="7706126"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6pPr>
            <a:lvl7pPr marL="9107239"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7pPr>
            <a:lvl8pPr marL="10508353"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8pPr>
            <a:lvl9pPr marL="11909468" indent="-700557" algn="l" defTabSz="2802227" rtl="0" eaLnBrk="1" latinLnBrk="0" hangingPunct="1">
              <a:lnSpc>
                <a:spcPct val="90000"/>
              </a:lnSpc>
              <a:spcBef>
                <a:spcPts val="1532"/>
              </a:spcBef>
              <a:buFont typeface="Arial" panose="020B0604020202020204" pitchFamily="34" charset="0"/>
              <a:buChar char="•"/>
              <a:defRPr sz="5516" kern="1200">
                <a:solidFill>
                  <a:schemeClr val="tx1"/>
                </a:solidFill>
                <a:latin typeface="+mn-lt"/>
                <a:ea typeface="+mn-ea"/>
                <a:cs typeface="+mn-cs"/>
              </a:defRPr>
            </a:lvl9pPr>
          </a:lstStyle>
          <a:p>
            <a:pPr marL="457200" indent="-457200">
              <a:buFont typeface="Arial"/>
              <a:buChar char="•"/>
            </a:pPr>
            <a:r>
              <a:rPr lang="en-US" sz="3200" dirty="0" smtClean="0">
                <a:solidFill>
                  <a:srgbClr val="FFFFFF"/>
                </a:solidFill>
              </a:rPr>
              <a:t>This slide/poster size is 40.97x23.04 (16:9 aspect ratio)</a:t>
            </a:r>
          </a:p>
          <a:p>
            <a:pPr marL="457200" indent="-457200">
              <a:buFont typeface="Arial"/>
              <a:buChar char="•"/>
            </a:pPr>
            <a:r>
              <a:rPr lang="en-US" sz="3200" dirty="0" smtClean="0">
                <a:solidFill>
                  <a:srgbClr val="FFFFFF"/>
                </a:solidFill>
              </a:rPr>
              <a:t>Minimum font: 28pt (this may seem large, but at this poster size it’s not)</a:t>
            </a:r>
          </a:p>
          <a:p>
            <a:pPr marL="457200" indent="-457200">
              <a:buFont typeface="Arial"/>
              <a:buChar char="•"/>
            </a:pPr>
            <a:r>
              <a:rPr lang="en-US" sz="3200" dirty="0" smtClean="0">
                <a:solidFill>
                  <a:srgbClr val="FFFFFF"/>
                </a:solidFill>
              </a:rPr>
              <a:t>Recommended font Types: Calibri, Arial, Times New Roman</a:t>
            </a:r>
          </a:p>
          <a:p>
            <a:pPr marL="457200" indent="-457200">
              <a:buFont typeface="Arial"/>
              <a:buChar char="•"/>
            </a:pPr>
            <a:r>
              <a:rPr lang="en-US" sz="3200" dirty="0" smtClean="0">
                <a:solidFill>
                  <a:srgbClr val="FFFFFF"/>
                </a:solidFill>
              </a:rPr>
              <a:t>Multiple pages can be used. Multiple page allows adequate spacing for adding more content, images, graphs and videos</a:t>
            </a:r>
          </a:p>
          <a:p>
            <a:pPr marL="457200" indent="-457200">
              <a:buFont typeface="Arial"/>
              <a:buChar char="•"/>
            </a:pPr>
            <a:r>
              <a:rPr lang="en-US" sz="3200" b="1" dirty="0" smtClean="0">
                <a:solidFill>
                  <a:srgbClr val="FFFFFF"/>
                </a:solidFill>
              </a:rPr>
              <a:t>This is only a template. All content may be modified</a:t>
            </a:r>
            <a:endParaRPr lang="en-US" sz="3200" dirty="0" smtClean="0">
              <a:solidFill>
                <a:srgbClr val="FFFFFF"/>
              </a:solidFill>
            </a:endParaRPr>
          </a:p>
          <a:p>
            <a:pPr marL="457200" indent="-457200">
              <a:buFont typeface="Arial"/>
              <a:buChar char="•"/>
            </a:pPr>
            <a:r>
              <a:rPr lang="en-US" sz="3200" b="1" dirty="0" smtClean="0">
                <a:solidFill>
                  <a:srgbClr val="FFFFFF"/>
                </a:solidFill>
              </a:rPr>
              <a:t>If you are creating your e-poster on a PC, please make sure to save your formulas as an image and embed it into your presentation or they will change on our Macs.</a:t>
            </a:r>
          </a:p>
          <a:p>
            <a:r>
              <a:rPr lang="en-US" sz="3200" dirty="0" smtClean="0">
                <a:solidFill>
                  <a:srgbClr val="FFFFFF"/>
                </a:solidFill>
              </a:rPr>
              <a:t>If you are using word documents, please save them as PDFs</a:t>
            </a:r>
            <a:endParaRPr lang="en-US" sz="3200" dirty="0">
              <a:solidFill>
                <a:srgbClr val="FFFFFF"/>
              </a:solidFill>
            </a:endParaRPr>
          </a:p>
        </p:txBody>
      </p:sp>
      <p:sp>
        <p:nvSpPr>
          <p:cNvPr id="35" name="TextBox 34"/>
          <p:cNvSpPr txBox="1"/>
          <p:nvPr/>
        </p:nvSpPr>
        <p:spPr>
          <a:xfrm>
            <a:off x="15363251" y="14724868"/>
            <a:ext cx="10469313" cy="1107996"/>
          </a:xfrm>
          <a:prstGeom prst="rect">
            <a:avLst/>
          </a:prstGeom>
          <a:noFill/>
        </p:spPr>
        <p:txBody>
          <a:bodyPr wrap="square" rtlCol="0">
            <a:spAutoFit/>
          </a:bodyPr>
          <a:lstStyle/>
          <a:p>
            <a:r>
              <a:rPr lang="en-US" dirty="0" smtClean="0"/>
              <a:t>Insert image here</a:t>
            </a:r>
            <a:endParaRPr lang="en-US" dirty="0"/>
          </a:p>
        </p:txBody>
      </p:sp>
      <p:sp>
        <p:nvSpPr>
          <p:cNvPr id="5" name="TextBox 4"/>
          <p:cNvSpPr txBox="1"/>
          <p:nvPr/>
        </p:nvSpPr>
        <p:spPr>
          <a:xfrm>
            <a:off x="11057824" y="5375273"/>
            <a:ext cx="17643834" cy="1107996"/>
          </a:xfrm>
          <a:prstGeom prst="rect">
            <a:avLst/>
          </a:prstGeom>
          <a:noFill/>
        </p:spPr>
        <p:txBody>
          <a:bodyPr wrap="square" rtlCol="0">
            <a:spAutoFit/>
          </a:bodyPr>
          <a:lstStyle/>
          <a:p>
            <a:r>
              <a:rPr lang="en-US" dirty="0" smtClean="0"/>
              <a:t>INTRODUCTION</a:t>
            </a:r>
            <a:endParaRPr lang="en-US" dirty="0"/>
          </a:p>
        </p:txBody>
      </p:sp>
      <p:sp>
        <p:nvSpPr>
          <p:cNvPr id="25" name="TextBox 24"/>
          <p:cNvSpPr txBox="1"/>
          <p:nvPr/>
        </p:nvSpPr>
        <p:spPr>
          <a:xfrm>
            <a:off x="33062346" y="20564979"/>
            <a:ext cx="5287617" cy="430887"/>
          </a:xfrm>
          <a:prstGeom prst="rect">
            <a:avLst/>
          </a:prstGeom>
          <a:noFill/>
        </p:spPr>
        <p:txBody>
          <a:bodyPr wrap="square" rtlCol="0">
            <a:spAutoFit/>
          </a:bodyPr>
          <a:lstStyle/>
          <a:p>
            <a:r>
              <a:rPr lang="en-US" sz="2200" dirty="0" smtClean="0"/>
              <a:t>Template provided by </a:t>
            </a:r>
            <a:r>
              <a:rPr lang="en-US" sz="2200" dirty="0" err="1" smtClean="0"/>
              <a:t>ePosterBoards</a:t>
            </a:r>
            <a:endParaRPr lang="en-US" sz="2200" dirty="0"/>
          </a:p>
        </p:txBody>
      </p:sp>
    </p:spTree>
    <p:extLst>
      <p:ext uri="{BB962C8B-B14F-4D97-AF65-F5344CB8AC3E}">
        <p14:creationId xmlns:p14="http://schemas.microsoft.com/office/powerpoint/2010/main" val="1998000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67184" y="4634964"/>
            <a:ext cx="2292567" cy="707376"/>
          </a:xfrm>
          <a:prstGeom prst="rect">
            <a:avLst/>
          </a:prstGeom>
          <a:noFill/>
        </p:spPr>
        <p:txBody>
          <a:bodyPr wrap="none" rtlCol="0">
            <a:spAutoFit/>
          </a:bodyPr>
          <a:lstStyle/>
          <a:p>
            <a:pPr defTabSz="552642"/>
            <a:r>
              <a:rPr lang="en-US" sz="3997" b="1" dirty="0">
                <a:solidFill>
                  <a:prstClr val="white"/>
                </a:solidFill>
                <a:latin typeface="Arial" charset="0"/>
                <a:ea typeface="Arial" charset="0"/>
                <a:cs typeface="Arial" charset="0"/>
              </a:rPr>
              <a:t>Samples</a:t>
            </a:r>
          </a:p>
        </p:txBody>
      </p:sp>
      <p:sp>
        <p:nvSpPr>
          <p:cNvPr id="18" name="TextBox 17"/>
          <p:cNvSpPr txBox="1"/>
          <p:nvPr/>
        </p:nvSpPr>
        <p:spPr>
          <a:xfrm>
            <a:off x="9749885" y="14328513"/>
            <a:ext cx="285291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Image Title</a:t>
            </a:r>
            <a:endParaRPr lang="en-US" sz="3997" b="1" dirty="0">
              <a:solidFill>
                <a:prstClr val="white"/>
              </a:solidFill>
              <a:latin typeface="Arial" charset="0"/>
              <a:ea typeface="Arial" charset="0"/>
              <a:cs typeface="Arial" charset="0"/>
            </a:endParaRPr>
          </a:p>
        </p:txBody>
      </p:sp>
      <p:sp>
        <p:nvSpPr>
          <p:cNvPr id="19" name="TextBox 18"/>
          <p:cNvSpPr txBox="1"/>
          <p:nvPr/>
        </p:nvSpPr>
        <p:spPr>
          <a:xfrm>
            <a:off x="21378815" y="4733448"/>
            <a:ext cx="813084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Insert title of below explanations</a:t>
            </a:r>
            <a:endParaRPr lang="en-US" sz="3997" b="1" dirty="0">
              <a:solidFill>
                <a:prstClr val="white"/>
              </a:solidFill>
              <a:latin typeface="Arial" charset="0"/>
              <a:ea typeface="Arial" charset="0"/>
              <a:cs typeface="Arial" charset="0"/>
            </a:endParaRPr>
          </a:p>
        </p:txBody>
      </p:sp>
      <p:sp>
        <p:nvSpPr>
          <p:cNvPr id="32" name="Rounded Rectangle 31">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33" name="Rounded Rectangle 32">
            <a:hlinkClick r:id="rId2"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34" name="Rounded Rectangle 33">
            <a:hlinkClick r:id="rId3"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35" name="Rounded Rectangle 34">
            <a:hlinkClick r:id="rId4"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Methods</a:t>
            </a:r>
            <a:endParaRPr lang="en-US" sz="5396" dirty="0">
              <a:solidFill>
                <a:srgbClr val="FFFF00"/>
              </a:solidFill>
              <a:latin typeface="Arial" charset="0"/>
              <a:ea typeface="Arial" charset="0"/>
              <a:cs typeface="Arial" charset="0"/>
            </a:endParaRPr>
          </a:p>
        </p:txBody>
      </p:sp>
      <p:sp>
        <p:nvSpPr>
          <p:cNvPr id="36" name="Rounded Rectangle 35">
            <a:hlinkClick r:id="rId5"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37" name="Rounded Rectangle 36">
            <a:hlinkClick r:id="rId3"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8" name="TextBox 7"/>
          <p:cNvSpPr txBox="1"/>
          <p:nvPr/>
        </p:nvSpPr>
        <p:spPr>
          <a:xfrm>
            <a:off x="21378863" y="15462152"/>
            <a:ext cx="8064764" cy="2552698"/>
          </a:xfrm>
          <a:prstGeom prst="rect">
            <a:avLst/>
          </a:prstGeom>
          <a:noFill/>
        </p:spPr>
        <p:txBody>
          <a:bodyPr wrap="square" rtlCol="0">
            <a:spAutoFit/>
          </a:bodyPr>
          <a:lstStyle/>
          <a:p>
            <a:pPr defTabSz="552642"/>
            <a:r>
              <a:rPr lang="en-US" sz="3997" dirty="0" smtClean="0">
                <a:solidFill>
                  <a:prstClr val="white"/>
                </a:solidFill>
                <a:latin typeface="Arial" charset="0"/>
                <a:ea typeface="Arial" charset="0"/>
                <a:cs typeface="Arial" charset="0"/>
              </a:rPr>
              <a:t>You can have as many images and texts to explain your methods and materials.  This is just an example .</a:t>
            </a:r>
            <a:endParaRPr lang="en-US" sz="3997" dirty="0">
              <a:solidFill>
                <a:prstClr val="white"/>
              </a:solidFill>
              <a:latin typeface="Arial" charset="0"/>
              <a:ea typeface="Arial" charset="0"/>
              <a:cs typeface="Arial" charset="0"/>
            </a:endParaRPr>
          </a:p>
        </p:txBody>
      </p:sp>
      <p:sp>
        <p:nvSpPr>
          <p:cNvPr id="25" name="TextBox 24"/>
          <p:cNvSpPr txBox="1"/>
          <p:nvPr/>
        </p:nvSpPr>
        <p:spPr>
          <a:xfrm>
            <a:off x="21294487" y="14734220"/>
            <a:ext cx="2852914" cy="707424"/>
          </a:xfrm>
          <a:prstGeom prst="rect">
            <a:avLst/>
          </a:prstGeom>
          <a:noFill/>
        </p:spPr>
        <p:txBody>
          <a:bodyPr wrap="none" rtlCol="0">
            <a:spAutoFit/>
          </a:bodyPr>
          <a:lstStyle/>
          <a:p>
            <a:pPr defTabSz="552642"/>
            <a:r>
              <a:rPr lang="en-US" sz="3997" b="1" dirty="0" smtClean="0">
                <a:solidFill>
                  <a:prstClr val="white"/>
                </a:solidFill>
                <a:latin typeface="Arial" charset="0"/>
                <a:ea typeface="Arial" charset="0"/>
                <a:cs typeface="Arial" charset="0"/>
              </a:rPr>
              <a:t>Image Title</a:t>
            </a:r>
            <a:endParaRPr lang="en-US" sz="3997" b="1" dirty="0">
              <a:solidFill>
                <a:prstClr val="white"/>
              </a:solidFill>
              <a:latin typeface="Arial" charset="0"/>
              <a:ea typeface="Arial" charset="0"/>
              <a:cs typeface="Arial" charset="0"/>
            </a:endParaRPr>
          </a:p>
        </p:txBody>
      </p:sp>
      <p:sp>
        <p:nvSpPr>
          <p:cNvPr id="26" name="Action Button: Home 25">
            <a:hlinkClick r:id="" action="ppaction://hlinkshowjump?jump=firstslide" highlightClick="1"/>
          </p:cNvPr>
          <p:cNvSpPr/>
          <p:nvPr/>
        </p:nvSpPr>
        <p:spPr>
          <a:xfrm>
            <a:off x="35484417" y="19282325"/>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30" name="TextBox 29"/>
          <p:cNvSpPr txBox="1"/>
          <p:nvPr/>
        </p:nvSpPr>
        <p:spPr>
          <a:xfrm>
            <a:off x="340717" y="6541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1" name="TextBox 30"/>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38"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39"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46" name="Picture Placeholder 3"/>
          <p:cNvSpPr>
            <a:spLocks noGrp="1"/>
          </p:cNvSpPr>
          <p:nvPr>
            <p:ph type="pic" idx="15"/>
          </p:nvPr>
        </p:nvSpPr>
        <p:spPr>
          <a:xfrm>
            <a:off x="9867184" y="5488232"/>
            <a:ext cx="9034462" cy="4681537"/>
          </a:xfrm>
        </p:spPr>
      </p:sp>
      <p:sp>
        <p:nvSpPr>
          <p:cNvPr id="48" name="Picture Placeholder 3"/>
          <p:cNvSpPr>
            <a:spLocks noGrp="1"/>
          </p:cNvSpPr>
          <p:nvPr>
            <p:ph type="pic" idx="15"/>
          </p:nvPr>
        </p:nvSpPr>
        <p:spPr>
          <a:xfrm>
            <a:off x="21378863" y="6057900"/>
            <a:ext cx="9034462" cy="4681538"/>
          </a:xfrm>
        </p:spPr>
      </p:sp>
      <p:sp>
        <p:nvSpPr>
          <p:cNvPr id="49" name="Picture Placeholder 3"/>
          <p:cNvSpPr>
            <a:spLocks noGrp="1"/>
          </p:cNvSpPr>
          <p:nvPr>
            <p:ph type="pic" idx="15"/>
          </p:nvPr>
        </p:nvSpPr>
        <p:spPr>
          <a:xfrm>
            <a:off x="9749885" y="15440747"/>
            <a:ext cx="9034462" cy="4681537"/>
          </a:xfrm>
        </p:spPr>
      </p:sp>
      <p:sp>
        <p:nvSpPr>
          <p:cNvPr id="21" name="TextBox 20"/>
          <p:cNvSpPr txBox="1"/>
          <p:nvPr/>
        </p:nvSpPr>
        <p:spPr>
          <a:xfrm>
            <a:off x="33062346" y="20564979"/>
            <a:ext cx="5287617" cy="430887"/>
          </a:xfrm>
          <a:prstGeom prst="rect">
            <a:avLst/>
          </a:prstGeom>
          <a:noFill/>
        </p:spPr>
        <p:txBody>
          <a:bodyPr wrap="square" rtlCol="0">
            <a:spAutoFit/>
          </a:bodyPr>
          <a:lstStyle/>
          <a:p>
            <a:r>
              <a:rPr lang="en-US" sz="2200" dirty="0" smtClean="0"/>
              <a:t>Template provided by </a:t>
            </a:r>
            <a:r>
              <a:rPr lang="en-US" sz="2200" dirty="0" err="1" smtClean="0"/>
              <a:t>ePosterBoards</a:t>
            </a:r>
            <a:endParaRPr lang="en-US" sz="2200" dirty="0"/>
          </a:p>
        </p:txBody>
      </p:sp>
    </p:spTree>
    <p:extLst>
      <p:ext uri="{BB962C8B-B14F-4D97-AF65-F5344CB8AC3E}">
        <p14:creationId xmlns:p14="http://schemas.microsoft.com/office/powerpoint/2010/main" val="92283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9171652" y="4455280"/>
            <a:ext cx="3270884" cy="707424"/>
          </a:xfrm>
          <a:prstGeom prst="rect">
            <a:avLst/>
          </a:prstGeom>
          <a:noFill/>
        </p:spPr>
        <p:txBody>
          <a:bodyPr wrap="none" rtlCol="0">
            <a:spAutoFit/>
          </a:bodyPr>
          <a:lstStyle/>
          <a:p>
            <a:pPr defTabSz="552642"/>
            <a:r>
              <a:rPr lang="en-US" sz="3997" dirty="0" smtClean="0">
                <a:solidFill>
                  <a:prstClr val="white"/>
                </a:solidFill>
                <a:latin typeface="Arial" charset="0"/>
                <a:ea typeface="Arial" charset="0"/>
                <a:cs typeface="Arial" charset="0"/>
              </a:rPr>
              <a:t>Title of Image</a:t>
            </a:r>
            <a:endParaRPr lang="en-US" sz="3997" dirty="0">
              <a:solidFill>
                <a:prstClr val="white"/>
              </a:solidFill>
              <a:latin typeface="Arial" charset="0"/>
              <a:ea typeface="Arial" charset="0"/>
              <a:cs typeface="Arial" charset="0"/>
            </a:endParaRPr>
          </a:p>
        </p:txBody>
      </p:sp>
      <p:pic>
        <p:nvPicPr>
          <p:cNvPr id="12" name="4 Imagen">
            <a:hlinkClick r:id="rId2" action="ppaction://hlinksldjump"/>
          </p:cNvPr>
          <p:cNvPicPr/>
          <p:nvPr/>
        </p:nvPicPr>
        <p:blipFill>
          <a:blip r:embed="rId3" cstate="print"/>
          <a:srcRect t="6919"/>
          <a:stretch>
            <a:fillRect/>
          </a:stretch>
        </p:blipFill>
        <p:spPr bwMode="auto">
          <a:xfrm>
            <a:off x="9802421" y="5899305"/>
            <a:ext cx="6838342" cy="4951177"/>
          </a:xfrm>
          <a:prstGeom prst="rect">
            <a:avLst/>
          </a:prstGeom>
          <a:noFill/>
          <a:ln w="9525">
            <a:noFill/>
            <a:miter lim="800000"/>
            <a:headEnd/>
            <a:tailEnd/>
          </a:ln>
        </p:spPr>
      </p:pic>
      <p:pic>
        <p:nvPicPr>
          <p:cNvPr id="13" name="20 Imagen">
            <a:hlinkClick r:id="rId4" action="ppaction://hlinksldjump"/>
          </p:cNvPr>
          <p:cNvPicPr/>
          <p:nvPr/>
        </p:nvPicPr>
        <p:blipFill rotWithShape="1">
          <a:blip r:embed="rId5" cstate="print"/>
          <a:srcRect l="6704" t="7056" r="12853" b="9337"/>
          <a:stretch/>
        </p:blipFill>
        <p:spPr bwMode="auto">
          <a:xfrm>
            <a:off x="9691237" y="14101075"/>
            <a:ext cx="6949527" cy="4357416"/>
          </a:xfrm>
          <a:prstGeom prst="rect">
            <a:avLst/>
          </a:prstGeom>
          <a:noFill/>
          <a:ln w="9525">
            <a:noFill/>
            <a:miter lim="800000"/>
            <a:headEnd/>
            <a:tailEnd/>
          </a:ln>
        </p:spPr>
      </p:pic>
      <p:grpSp>
        <p:nvGrpSpPr>
          <p:cNvPr id="31" name="Group 30"/>
          <p:cNvGrpSpPr/>
          <p:nvPr/>
        </p:nvGrpSpPr>
        <p:grpSpPr>
          <a:xfrm>
            <a:off x="24625625" y="5838192"/>
            <a:ext cx="7343497" cy="5012290"/>
            <a:chOff x="8726832" y="5147992"/>
            <a:chExt cx="2128219" cy="1596164"/>
          </a:xfrm>
        </p:grpSpPr>
        <p:pic>
          <p:nvPicPr>
            <p:cNvPr id="27" name="Picture 26">
              <a:hlinkClick r:id="rId6" action="ppaction://hlinksldjump"/>
            </p:cNvPr>
            <p:cNvPicPr>
              <a:picLocks noChangeAspect="1"/>
            </p:cNvPicPr>
            <p:nvPr/>
          </p:nvPicPr>
          <p:blipFill>
            <a:blip r:embed="rId7"/>
            <a:stretch>
              <a:fillRect/>
            </a:stretch>
          </p:blipFill>
          <p:spPr>
            <a:xfrm>
              <a:off x="8726832" y="5147992"/>
              <a:ext cx="2128219" cy="1596164"/>
            </a:xfrm>
            <a:prstGeom prst="rect">
              <a:avLst/>
            </a:prstGeom>
          </p:spPr>
        </p:pic>
        <p:sp>
          <p:nvSpPr>
            <p:cNvPr id="30" name="TextBox 29"/>
            <p:cNvSpPr txBox="1"/>
            <p:nvPr/>
          </p:nvSpPr>
          <p:spPr>
            <a:xfrm>
              <a:off x="9017488" y="5321847"/>
              <a:ext cx="278168" cy="97941"/>
            </a:xfrm>
            <a:prstGeom prst="rect">
              <a:avLst/>
            </a:prstGeom>
            <a:noFill/>
          </p:spPr>
          <p:txBody>
            <a:bodyPr wrap="none" rtlCol="0">
              <a:spAutoFit/>
            </a:bodyPr>
            <a:lstStyle/>
            <a:p>
              <a:pPr algn="ctr" defTabSz="552642"/>
              <a:r>
                <a:rPr lang="en-US" sz="700" b="1" dirty="0">
                  <a:solidFill>
                    <a:prstClr val="black"/>
                  </a:solidFill>
                  <a:latin typeface="Arial" charset="0"/>
                  <a:ea typeface="Arial" charset="0"/>
                  <a:cs typeface="Arial" charset="0"/>
                </a:rPr>
                <a:t>Binomial </a:t>
              </a:r>
              <a:r>
                <a:rPr lang="en-US" sz="700" b="1">
                  <a:solidFill>
                    <a:prstClr val="black"/>
                  </a:solidFill>
                  <a:latin typeface="Arial" charset="0"/>
                  <a:ea typeface="Arial" charset="0"/>
                  <a:cs typeface="Arial" charset="0"/>
                </a:rPr>
                <a:t>Logistic </a:t>
              </a:r>
            </a:p>
            <a:p>
              <a:pPr algn="ctr" defTabSz="552642"/>
              <a:r>
                <a:rPr lang="en-US" sz="700" b="1" dirty="0">
                  <a:solidFill>
                    <a:prstClr val="black"/>
                  </a:solidFill>
                  <a:latin typeface="Arial" charset="0"/>
                  <a:ea typeface="Arial" charset="0"/>
                  <a:cs typeface="Arial" charset="0"/>
                </a:rPr>
                <a:t>Regression</a:t>
              </a:r>
            </a:p>
          </p:txBody>
        </p:sp>
      </p:grpSp>
      <p:sp>
        <p:nvSpPr>
          <p:cNvPr id="32" name="TextBox 31"/>
          <p:cNvSpPr txBox="1"/>
          <p:nvPr/>
        </p:nvSpPr>
        <p:spPr>
          <a:xfrm>
            <a:off x="24625625" y="3773699"/>
            <a:ext cx="3270884" cy="707424"/>
          </a:xfrm>
          <a:prstGeom prst="rect">
            <a:avLst/>
          </a:prstGeom>
          <a:noFill/>
        </p:spPr>
        <p:txBody>
          <a:bodyPr wrap="none" rtlCol="0">
            <a:spAutoFit/>
          </a:bodyPr>
          <a:lstStyle/>
          <a:p>
            <a:pPr defTabSz="552642"/>
            <a:r>
              <a:rPr lang="en-US" sz="3997" dirty="0" smtClean="0">
                <a:solidFill>
                  <a:prstClr val="white"/>
                </a:solidFill>
                <a:latin typeface="Arial" charset="0"/>
                <a:ea typeface="Arial" charset="0"/>
                <a:cs typeface="Arial" charset="0"/>
              </a:rPr>
              <a:t>Title of Image</a:t>
            </a:r>
            <a:endParaRPr lang="en-US" sz="3997" dirty="0">
              <a:solidFill>
                <a:prstClr val="white"/>
              </a:solidFill>
              <a:latin typeface="Arial" charset="0"/>
              <a:ea typeface="Arial" charset="0"/>
              <a:cs typeface="Arial" charset="0"/>
            </a:endParaRPr>
          </a:p>
        </p:txBody>
      </p:sp>
      <p:sp>
        <p:nvSpPr>
          <p:cNvPr id="46" name="Rounded Rectangle 45">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47" name="Rounded Rectangle 46">
            <a:hlinkClick r:id="rId8"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48" name="Rounded Rectangle 47">
            <a:hlinkClick r:id="rId9"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Conclusions</a:t>
            </a:r>
            <a:endParaRPr lang="en-US" sz="5396" dirty="0">
              <a:solidFill>
                <a:prstClr val="white">
                  <a:lumMod val="75000"/>
                </a:prstClr>
              </a:solidFill>
              <a:latin typeface="Arial" charset="0"/>
              <a:ea typeface="Arial" charset="0"/>
              <a:cs typeface="Arial" charset="0"/>
            </a:endParaRPr>
          </a:p>
        </p:txBody>
      </p:sp>
      <p:sp>
        <p:nvSpPr>
          <p:cNvPr id="49" name="Rounded Rectangle 48">
            <a:hlinkClick r:id="rId10"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50" name="Rounded Rectangle 49">
            <a:hlinkClick r:id="rId11"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Results</a:t>
            </a:r>
            <a:endParaRPr lang="en-US" sz="5396" dirty="0">
              <a:solidFill>
                <a:srgbClr val="FFFF00"/>
              </a:solidFill>
              <a:latin typeface="Arial" charset="0"/>
              <a:ea typeface="Arial" charset="0"/>
              <a:cs typeface="Arial" charset="0"/>
            </a:endParaRPr>
          </a:p>
        </p:txBody>
      </p:sp>
      <p:sp>
        <p:nvSpPr>
          <p:cNvPr id="51" name="Rounded Rectangle 50">
            <a:hlinkClick r:id="rId9" action="ppaction://hlinksldjump"/>
          </p:cNvPr>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References</a:t>
            </a:r>
            <a:endParaRPr lang="en-US" sz="5396" dirty="0">
              <a:solidFill>
                <a:prstClr val="white">
                  <a:lumMod val="75000"/>
                </a:prstClr>
              </a:solidFill>
              <a:latin typeface="Arial" charset="0"/>
              <a:ea typeface="Arial" charset="0"/>
              <a:cs typeface="Arial" charset="0"/>
            </a:endParaRPr>
          </a:p>
        </p:txBody>
      </p:sp>
      <p:sp>
        <p:nvSpPr>
          <p:cNvPr id="3" name="TextBox 2"/>
          <p:cNvSpPr txBox="1"/>
          <p:nvPr/>
        </p:nvSpPr>
        <p:spPr>
          <a:xfrm>
            <a:off x="9157945" y="11076055"/>
            <a:ext cx="8391541"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for image above </a:t>
            </a:r>
            <a:endParaRPr lang="en-US" sz="2798" dirty="0">
              <a:solidFill>
                <a:prstClr val="white"/>
              </a:solidFill>
              <a:latin typeface="Arial" charset="0"/>
              <a:ea typeface="Arial" charset="0"/>
              <a:cs typeface="Arial" charset="0"/>
            </a:endParaRPr>
          </a:p>
        </p:txBody>
      </p:sp>
      <p:sp>
        <p:nvSpPr>
          <p:cNvPr id="4" name="TextBox 3"/>
          <p:cNvSpPr txBox="1"/>
          <p:nvPr/>
        </p:nvSpPr>
        <p:spPr>
          <a:xfrm>
            <a:off x="9157945" y="18592653"/>
            <a:ext cx="8829061"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for image above</a:t>
            </a:r>
            <a:endParaRPr lang="en-US" sz="3198" dirty="0">
              <a:solidFill>
                <a:prstClr val="white"/>
              </a:solidFill>
              <a:latin typeface="Arial" charset="0"/>
              <a:ea typeface="Arial" charset="0"/>
              <a:cs typeface="Arial" charset="0"/>
            </a:endParaRPr>
          </a:p>
        </p:txBody>
      </p:sp>
      <p:sp>
        <p:nvSpPr>
          <p:cNvPr id="5" name="TextBox 4"/>
          <p:cNvSpPr txBox="1"/>
          <p:nvPr/>
        </p:nvSpPr>
        <p:spPr>
          <a:xfrm>
            <a:off x="24625625" y="11076055"/>
            <a:ext cx="5672816" cy="584468"/>
          </a:xfrm>
          <a:prstGeom prst="rect">
            <a:avLst/>
          </a:prstGeom>
          <a:noFill/>
        </p:spPr>
        <p:txBody>
          <a:bodyPr wrap="square" rtlCol="0">
            <a:spAutoFit/>
          </a:bodyPr>
          <a:lstStyle/>
          <a:p>
            <a:pPr defTabSz="552642"/>
            <a:r>
              <a:rPr lang="en-US" sz="3198" dirty="0" smtClean="0">
                <a:solidFill>
                  <a:prstClr val="white"/>
                </a:solidFill>
                <a:latin typeface="Arial" charset="0"/>
                <a:ea typeface="Arial" charset="0"/>
                <a:cs typeface="Arial" charset="0"/>
              </a:rPr>
              <a:t>Description of images above</a:t>
            </a:r>
            <a:endParaRPr lang="en-US" sz="2798" dirty="0">
              <a:solidFill>
                <a:prstClr val="white"/>
              </a:solidFill>
            </a:endParaRPr>
          </a:p>
        </p:txBody>
      </p:sp>
      <p:sp>
        <p:nvSpPr>
          <p:cNvPr id="81" name="Action Button: Home 80">
            <a:hlinkClick r:id="" action="ppaction://hlinkshowjump?jump=firstslide" highlightClick="1"/>
          </p:cNvPr>
          <p:cNvSpPr/>
          <p:nvPr/>
        </p:nvSpPr>
        <p:spPr>
          <a:xfrm>
            <a:off x="35484417" y="19282325"/>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86"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87"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88" name="TextBox 87"/>
          <p:cNvSpPr txBox="1"/>
          <p:nvPr/>
        </p:nvSpPr>
        <p:spPr>
          <a:xfrm>
            <a:off x="340717" y="6541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89" name="TextBox 88"/>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3" name="TextBox 22"/>
          <p:cNvSpPr txBox="1"/>
          <p:nvPr/>
        </p:nvSpPr>
        <p:spPr>
          <a:xfrm>
            <a:off x="33062346" y="20564979"/>
            <a:ext cx="5287617" cy="430887"/>
          </a:xfrm>
          <a:prstGeom prst="rect">
            <a:avLst/>
          </a:prstGeom>
          <a:noFill/>
        </p:spPr>
        <p:txBody>
          <a:bodyPr wrap="square" rtlCol="0">
            <a:spAutoFit/>
          </a:bodyPr>
          <a:lstStyle/>
          <a:p>
            <a:r>
              <a:rPr lang="en-US" sz="2200" dirty="0" smtClean="0"/>
              <a:t>Template provided by </a:t>
            </a:r>
            <a:r>
              <a:rPr lang="en-US" sz="2200" dirty="0" err="1" smtClean="0"/>
              <a:t>ePosterBoards</a:t>
            </a:r>
            <a:endParaRPr lang="en-US" sz="2200" dirty="0"/>
          </a:p>
        </p:txBody>
      </p:sp>
    </p:spTree>
    <p:extLst>
      <p:ext uri="{BB962C8B-B14F-4D97-AF65-F5344CB8AC3E}">
        <p14:creationId xmlns:p14="http://schemas.microsoft.com/office/powerpoint/2010/main" val="5275577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ction Button: Home 41">
            <a:hlinkClick r:id="" action="ppaction://hlinkshowjump?jump=firstslide" highlightClick="1"/>
          </p:cNvPr>
          <p:cNvSpPr/>
          <p:nvPr/>
        </p:nvSpPr>
        <p:spPr>
          <a:xfrm>
            <a:off x="35484417" y="19282325"/>
            <a:ext cx="1156379" cy="110517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43" name="Rounded Rectangle 42">
            <a:hlinkClick r:id="" action="ppaction://hlinkshowjump?jump=firstslide"/>
          </p:cNvPr>
          <p:cNvSpPr/>
          <p:nvPr/>
        </p:nvSpPr>
        <p:spPr>
          <a:xfrm>
            <a:off x="1097221" y="5375273"/>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Abstract</a:t>
            </a:r>
            <a:endParaRPr lang="en-US" sz="5396" dirty="0">
              <a:solidFill>
                <a:prstClr val="white">
                  <a:lumMod val="75000"/>
                </a:prstClr>
              </a:solidFill>
              <a:latin typeface="Arial" charset="0"/>
              <a:ea typeface="Arial" charset="0"/>
              <a:cs typeface="Arial" charset="0"/>
            </a:endParaRPr>
          </a:p>
        </p:txBody>
      </p:sp>
      <p:sp>
        <p:nvSpPr>
          <p:cNvPr id="44" name="Rounded Rectangle 43">
            <a:hlinkClick r:id="rId2" action="ppaction://hlinksldjump"/>
          </p:cNvPr>
          <p:cNvSpPr/>
          <p:nvPr/>
        </p:nvSpPr>
        <p:spPr>
          <a:xfrm>
            <a:off x="1097221" y="7479145"/>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Introduction</a:t>
            </a:r>
            <a:endParaRPr lang="en-US" sz="5396" dirty="0">
              <a:solidFill>
                <a:prstClr val="white">
                  <a:lumMod val="75000"/>
                </a:prstClr>
              </a:solidFill>
              <a:latin typeface="Arial" charset="0"/>
              <a:ea typeface="Arial" charset="0"/>
              <a:cs typeface="Arial" charset="0"/>
            </a:endParaRPr>
          </a:p>
        </p:txBody>
      </p:sp>
      <p:sp>
        <p:nvSpPr>
          <p:cNvPr id="45" name="Rounded Rectangle 44">
            <a:hlinkClick r:id="rId3" action="ppaction://hlinksldjump"/>
          </p:cNvPr>
          <p:cNvSpPr/>
          <p:nvPr/>
        </p:nvSpPr>
        <p:spPr>
          <a:xfrm>
            <a:off x="1097222" y="1371694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Conclusions</a:t>
            </a:r>
            <a:endParaRPr lang="en-US" sz="5396" dirty="0">
              <a:solidFill>
                <a:srgbClr val="FFFF00"/>
              </a:solidFill>
              <a:latin typeface="Arial" charset="0"/>
              <a:ea typeface="Arial" charset="0"/>
              <a:cs typeface="Arial" charset="0"/>
            </a:endParaRPr>
          </a:p>
        </p:txBody>
      </p:sp>
      <p:sp>
        <p:nvSpPr>
          <p:cNvPr id="46" name="Rounded Rectangle 45">
            <a:hlinkClick r:id="rId4" action="ppaction://hlinksldjump"/>
          </p:cNvPr>
          <p:cNvSpPr/>
          <p:nvPr/>
        </p:nvSpPr>
        <p:spPr>
          <a:xfrm>
            <a:off x="1097221" y="9513530"/>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Methods</a:t>
            </a:r>
            <a:endParaRPr lang="en-US" sz="5396" dirty="0">
              <a:solidFill>
                <a:prstClr val="white">
                  <a:lumMod val="75000"/>
                </a:prstClr>
              </a:solidFill>
              <a:latin typeface="Arial" charset="0"/>
              <a:ea typeface="Arial" charset="0"/>
              <a:cs typeface="Arial" charset="0"/>
            </a:endParaRPr>
          </a:p>
        </p:txBody>
      </p:sp>
      <p:sp>
        <p:nvSpPr>
          <p:cNvPr id="47" name="Rounded Rectangle 46">
            <a:hlinkClick r:id="rId5" action="ppaction://hlinksldjump"/>
          </p:cNvPr>
          <p:cNvSpPr/>
          <p:nvPr/>
        </p:nvSpPr>
        <p:spPr>
          <a:xfrm>
            <a:off x="1097222" y="11615239"/>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prstClr val="white">
                    <a:lumMod val="75000"/>
                  </a:prstClr>
                </a:solidFill>
                <a:latin typeface="Arial" charset="0"/>
                <a:ea typeface="Arial" charset="0"/>
                <a:cs typeface="Arial" charset="0"/>
              </a:rPr>
              <a:t>Results</a:t>
            </a:r>
            <a:endParaRPr lang="en-US" sz="5396" dirty="0">
              <a:solidFill>
                <a:prstClr val="white">
                  <a:lumMod val="75000"/>
                </a:prstClr>
              </a:solidFill>
              <a:latin typeface="Arial" charset="0"/>
              <a:ea typeface="Arial" charset="0"/>
              <a:cs typeface="Arial" charset="0"/>
            </a:endParaRPr>
          </a:p>
        </p:txBody>
      </p:sp>
      <p:sp>
        <p:nvSpPr>
          <p:cNvPr id="48" name="Rounded Rectangle 47"/>
          <p:cNvSpPr/>
          <p:nvPr/>
        </p:nvSpPr>
        <p:spPr>
          <a:xfrm>
            <a:off x="1097223" y="15818658"/>
            <a:ext cx="6937228" cy="122312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552642"/>
            <a:r>
              <a:rPr lang="en-US" sz="6595" dirty="0">
                <a:solidFill>
                  <a:srgbClr val="FFFF00"/>
                </a:solidFill>
                <a:latin typeface="Arial" charset="0"/>
                <a:ea typeface="Arial" charset="0"/>
                <a:cs typeface="Arial" charset="0"/>
              </a:rPr>
              <a:t>References</a:t>
            </a:r>
            <a:endParaRPr lang="en-US" sz="5396" dirty="0">
              <a:solidFill>
                <a:srgbClr val="FFFF00"/>
              </a:solidFill>
              <a:latin typeface="Arial" charset="0"/>
              <a:ea typeface="Arial" charset="0"/>
              <a:cs typeface="Arial" charset="0"/>
            </a:endParaRPr>
          </a:p>
        </p:txBody>
      </p:sp>
      <p:sp>
        <p:nvSpPr>
          <p:cNvPr id="49" name="TextBox 48"/>
          <p:cNvSpPr txBox="1"/>
          <p:nvPr/>
        </p:nvSpPr>
        <p:spPr>
          <a:xfrm>
            <a:off x="10686805" y="5397599"/>
            <a:ext cx="23717559" cy="3783189"/>
          </a:xfrm>
          <a:prstGeom prst="rect">
            <a:avLst/>
          </a:prstGeom>
          <a:noFill/>
        </p:spPr>
        <p:txBody>
          <a:bodyPr wrap="square" rtlCol="0">
            <a:spAutoFit/>
          </a:bodyPr>
          <a:lstStyle/>
          <a:p>
            <a:pPr marL="1142200" indent="-1142200" defTabSz="552642">
              <a:buFont typeface="Arial" charset="0"/>
              <a:buChar char="•"/>
            </a:pPr>
            <a:r>
              <a:rPr lang="en-US" sz="5996" dirty="0" smtClean="0">
                <a:solidFill>
                  <a:prstClr val="white"/>
                </a:solidFill>
                <a:latin typeface="Arial" charset="0"/>
                <a:ea typeface="Arial" charset="0"/>
                <a:cs typeface="Arial" charset="0"/>
              </a:rPr>
              <a:t>What is your conclusion?</a:t>
            </a:r>
          </a:p>
          <a:p>
            <a:pPr marL="1142200" indent="-1142200" defTabSz="552642">
              <a:buFont typeface="Arial" charset="0"/>
              <a:buChar char="•"/>
            </a:pPr>
            <a:r>
              <a:rPr lang="en-US" sz="5996" dirty="0" smtClean="0">
                <a:solidFill>
                  <a:prstClr val="white"/>
                </a:solidFill>
                <a:latin typeface="Arial" charset="0"/>
                <a:ea typeface="Arial" charset="0"/>
                <a:cs typeface="Arial" charset="0"/>
              </a:rPr>
              <a:t>You can have bullet points or </a:t>
            </a:r>
            <a:r>
              <a:rPr lang="en-US" sz="5996" dirty="0" err="1" smtClean="0">
                <a:solidFill>
                  <a:prstClr val="white"/>
                </a:solidFill>
                <a:latin typeface="Arial" charset="0"/>
                <a:ea typeface="Arial" charset="0"/>
                <a:cs typeface="Arial" charset="0"/>
              </a:rPr>
              <a:t>parapraph</a:t>
            </a:r>
            <a:r>
              <a:rPr lang="en-US" sz="5996" dirty="0" smtClean="0">
                <a:solidFill>
                  <a:prstClr val="white"/>
                </a:solidFill>
                <a:latin typeface="Arial" charset="0"/>
                <a:ea typeface="Arial" charset="0"/>
                <a:cs typeface="Arial" charset="0"/>
              </a:rPr>
              <a:t> form</a:t>
            </a:r>
          </a:p>
          <a:p>
            <a:pPr marL="1142200" indent="-1142200" defTabSz="552642">
              <a:buFont typeface="Arial" charset="0"/>
              <a:buChar char="•"/>
            </a:pPr>
            <a:r>
              <a:rPr lang="en-US" sz="5996" dirty="0" smtClean="0">
                <a:solidFill>
                  <a:prstClr val="white"/>
                </a:solidFill>
                <a:latin typeface="Arial" charset="0"/>
                <a:ea typeface="Arial" charset="0"/>
                <a:cs typeface="Arial" charset="0"/>
              </a:rPr>
              <a:t>Once again, if you need to include an image you can do so below.</a:t>
            </a:r>
          </a:p>
          <a:p>
            <a:pPr marL="1142200" indent="-1142200" defTabSz="552642">
              <a:buFont typeface="Arial" charset="0"/>
              <a:buChar char="•"/>
            </a:pPr>
            <a:endParaRPr lang="en-US" sz="5996" dirty="0" smtClean="0">
              <a:solidFill>
                <a:prstClr val="white"/>
              </a:solidFill>
              <a:latin typeface="Arial" charset="0"/>
              <a:ea typeface="Arial" charset="0"/>
              <a:cs typeface="Arial" charset="0"/>
            </a:endParaRPr>
          </a:p>
        </p:txBody>
      </p:sp>
      <p:sp>
        <p:nvSpPr>
          <p:cNvPr id="50" name="TextBox 49"/>
          <p:cNvSpPr txBox="1"/>
          <p:nvPr/>
        </p:nvSpPr>
        <p:spPr>
          <a:xfrm>
            <a:off x="9109360" y="14328513"/>
            <a:ext cx="27531436" cy="2675809"/>
          </a:xfrm>
          <a:prstGeom prst="rect">
            <a:avLst/>
          </a:prstGeom>
          <a:noFill/>
        </p:spPr>
        <p:txBody>
          <a:bodyPr wrap="square" rtlCol="0">
            <a:spAutoFit/>
          </a:bodyPr>
          <a:lstStyle/>
          <a:p>
            <a:pPr defTabSz="552642"/>
            <a:r>
              <a:rPr lang="en-US" sz="2798" dirty="0">
                <a:solidFill>
                  <a:prstClr val="white"/>
                </a:solidFill>
                <a:latin typeface="Arial" charset="0"/>
                <a:ea typeface="Arial" charset="0"/>
                <a:cs typeface="Arial" charset="0"/>
              </a:rPr>
              <a:t>References </a:t>
            </a:r>
          </a:p>
          <a:p>
            <a:pPr marL="571100" indent="-571100" defTabSz="552642">
              <a:buFont typeface="Arial" charset="0"/>
              <a:buChar char="•"/>
            </a:pPr>
            <a:r>
              <a:rPr lang="en-US" sz="2798" dirty="0" smtClean="0">
                <a:solidFill>
                  <a:prstClr val="white"/>
                </a:solidFill>
                <a:latin typeface="Arial" charset="0"/>
                <a:ea typeface="Arial" charset="0"/>
                <a:cs typeface="Arial" charset="0"/>
              </a:rPr>
              <a:t>You can list all of your references here </a:t>
            </a:r>
            <a:endParaRPr lang="en-US" sz="2798" dirty="0">
              <a:solidFill>
                <a:prstClr val="white"/>
              </a:solidFill>
              <a:latin typeface="Arial" charset="0"/>
              <a:ea typeface="Arial" charset="0"/>
              <a:cs typeface="Arial" charset="0"/>
            </a:endParaRPr>
          </a:p>
          <a:p>
            <a:pPr defTabSz="552642"/>
            <a:endParaRPr lang="en-US" sz="2798" dirty="0">
              <a:solidFill>
                <a:prstClr val="white"/>
              </a:solidFill>
              <a:latin typeface="Arial" charset="0"/>
              <a:ea typeface="Arial" charset="0"/>
              <a:cs typeface="Arial" charset="0"/>
            </a:endParaRPr>
          </a:p>
          <a:p>
            <a:pPr defTabSz="552642"/>
            <a:r>
              <a:rPr lang="en-US" sz="2798" dirty="0">
                <a:solidFill>
                  <a:prstClr val="white"/>
                </a:solidFill>
                <a:latin typeface="Arial" charset="0"/>
                <a:ea typeface="Arial" charset="0"/>
                <a:cs typeface="Arial" charset="0"/>
              </a:rPr>
              <a:t>Acknowledges</a:t>
            </a:r>
          </a:p>
          <a:p>
            <a:pPr marL="456880" indent="-456880" defTabSz="552642">
              <a:buFont typeface="Arial" charset="0"/>
              <a:buChar char="•"/>
            </a:pPr>
            <a:r>
              <a:rPr lang="en-US" sz="2798" dirty="0" smtClean="0">
                <a:solidFill>
                  <a:prstClr val="white"/>
                </a:solidFill>
                <a:latin typeface="Arial" charset="0"/>
                <a:ea typeface="Arial" charset="0"/>
                <a:cs typeface="Arial" charset="0"/>
              </a:rPr>
              <a:t>If you have any </a:t>
            </a:r>
            <a:r>
              <a:rPr lang="en-US" sz="2798" dirty="0" err="1" smtClean="0">
                <a:solidFill>
                  <a:prstClr val="white"/>
                </a:solidFill>
                <a:latin typeface="Arial" charset="0"/>
                <a:ea typeface="Arial" charset="0"/>
                <a:cs typeface="Arial" charset="0"/>
              </a:rPr>
              <a:t>acknoledgements</a:t>
            </a:r>
            <a:r>
              <a:rPr lang="en-US" sz="2798" dirty="0" smtClean="0">
                <a:solidFill>
                  <a:prstClr val="white"/>
                </a:solidFill>
                <a:latin typeface="Arial" charset="0"/>
                <a:ea typeface="Arial" charset="0"/>
                <a:cs typeface="Arial" charset="0"/>
              </a:rPr>
              <a:t> </a:t>
            </a:r>
            <a:endParaRPr lang="en-US" sz="2798" dirty="0">
              <a:solidFill>
                <a:prstClr val="white"/>
              </a:solidFill>
              <a:latin typeface="Arial" charset="0"/>
              <a:ea typeface="Arial" charset="0"/>
              <a:cs typeface="Arial" charset="0"/>
            </a:endParaRPr>
          </a:p>
          <a:p>
            <a:pPr defTabSz="552642"/>
            <a:endParaRPr lang="en-US" sz="2798" dirty="0">
              <a:solidFill>
                <a:prstClr val="white"/>
              </a:solidFill>
              <a:latin typeface="Arial" charset="0"/>
              <a:ea typeface="Arial" charset="0"/>
              <a:cs typeface="Arial" charset="0"/>
            </a:endParaRPr>
          </a:p>
        </p:txBody>
      </p:sp>
      <p:sp>
        <p:nvSpPr>
          <p:cNvPr id="20" name="Title 1"/>
          <p:cNvSpPr>
            <a:spLocks noGrp="1"/>
          </p:cNvSpPr>
          <p:nvPr>
            <p:ph type="title"/>
          </p:nvPr>
        </p:nvSpPr>
        <p:spPr>
          <a:xfrm>
            <a:off x="3893339" y="654112"/>
            <a:ext cx="26856063" cy="2217331"/>
          </a:xfrm>
        </p:spPr>
        <p:txBody>
          <a:bodyPr>
            <a:noAutofit/>
          </a:bodyPr>
          <a:lstStyle/>
          <a:p>
            <a:pPr algn="ctr"/>
            <a:r>
              <a:rPr lang="en-US" sz="8794" dirty="0" smtClean="0">
                <a:solidFill>
                  <a:srgbClr val="FFFF00"/>
                </a:solidFill>
              </a:rPr>
              <a:t>INSERT TITLE HERE</a:t>
            </a:r>
            <a:endParaRPr lang="en-US" sz="8794" dirty="0">
              <a:solidFill>
                <a:srgbClr val="FFFF00"/>
              </a:solidFill>
            </a:endParaRPr>
          </a:p>
        </p:txBody>
      </p:sp>
      <p:sp>
        <p:nvSpPr>
          <p:cNvPr id="21" name="Subtitle 2"/>
          <p:cNvSpPr>
            <a:spLocks noGrp="1"/>
          </p:cNvSpPr>
          <p:nvPr>
            <p:ph type="body" idx="1"/>
          </p:nvPr>
        </p:nvSpPr>
        <p:spPr>
          <a:xfrm>
            <a:off x="3496055" y="2871443"/>
            <a:ext cx="27253347" cy="800218"/>
          </a:xfrm>
        </p:spPr>
        <p:txBody>
          <a:bodyPr>
            <a:noAutofit/>
          </a:bodyPr>
          <a:lstStyle/>
          <a:p>
            <a:pPr algn="ctr"/>
            <a:r>
              <a:rPr lang="en-US" sz="2798" dirty="0" smtClean="0">
                <a:solidFill>
                  <a:schemeClr val="tx1">
                    <a:lumMod val="85000"/>
                  </a:schemeClr>
                </a:solidFill>
              </a:rPr>
              <a:t>Author’s name and affiliation</a:t>
            </a:r>
            <a:endParaRPr lang="en-US" sz="2798" dirty="0">
              <a:solidFill>
                <a:schemeClr val="tx1">
                  <a:lumMod val="85000"/>
                </a:schemeClr>
              </a:solidFill>
            </a:endParaRPr>
          </a:p>
        </p:txBody>
      </p:sp>
      <p:sp>
        <p:nvSpPr>
          <p:cNvPr id="22" name="TextBox 21"/>
          <p:cNvSpPr txBox="1"/>
          <p:nvPr/>
        </p:nvSpPr>
        <p:spPr>
          <a:xfrm>
            <a:off x="340717" y="6541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23" name="TextBox 22"/>
          <p:cNvSpPr txBox="1"/>
          <p:nvPr/>
        </p:nvSpPr>
        <p:spPr>
          <a:xfrm>
            <a:off x="34340146" y="806511"/>
            <a:ext cx="2756713" cy="3139321"/>
          </a:xfrm>
          <a:prstGeom prst="rect">
            <a:avLst/>
          </a:prstGeom>
          <a:noFill/>
        </p:spPr>
        <p:txBody>
          <a:bodyPr wrap="square" rtlCol="0">
            <a:spAutoFit/>
          </a:bodyPr>
          <a:lstStyle/>
          <a:p>
            <a:r>
              <a:rPr lang="en-US" dirty="0" smtClean="0"/>
              <a:t>Insert</a:t>
            </a:r>
          </a:p>
          <a:p>
            <a:r>
              <a:rPr lang="en-US" dirty="0" smtClean="0"/>
              <a:t>Logo</a:t>
            </a:r>
          </a:p>
          <a:p>
            <a:r>
              <a:rPr lang="en-US" dirty="0" smtClean="0"/>
              <a:t>Here</a:t>
            </a:r>
            <a:endParaRPr lang="en-US" dirty="0"/>
          </a:p>
        </p:txBody>
      </p:sp>
      <p:sp>
        <p:nvSpPr>
          <p:cNvPr id="15" name="TextBox 14"/>
          <p:cNvSpPr txBox="1"/>
          <p:nvPr/>
        </p:nvSpPr>
        <p:spPr>
          <a:xfrm>
            <a:off x="33062346" y="20564979"/>
            <a:ext cx="5287617" cy="430887"/>
          </a:xfrm>
          <a:prstGeom prst="rect">
            <a:avLst/>
          </a:prstGeom>
          <a:noFill/>
        </p:spPr>
        <p:txBody>
          <a:bodyPr wrap="square" rtlCol="0">
            <a:spAutoFit/>
          </a:bodyPr>
          <a:lstStyle/>
          <a:p>
            <a:r>
              <a:rPr lang="en-US" sz="2200" dirty="0" smtClean="0"/>
              <a:t>Template provided by </a:t>
            </a:r>
            <a:r>
              <a:rPr lang="en-US" sz="2200" dirty="0" err="1" smtClean="0"/>
              <a:t>ePosterBoards</a:t>
            </a:r>
            <a:endParaRPr lang="en-US" sz="2200" dirty="0"/>
          </a:p>
        </p:txBody>
      </p:sp>
    </p:spTree>
    <p:extLst>
      <p:ext uri="{BB962C8B-B14F-4D97-AF65-F5344CB8AC3E}">
        <p14:creationId xmlns:p14="http://schemas.microsoft.com/office/powerpoint/2010/main" val="18511976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4 Imagen"/>
          <p:cNvPicPr/>
          <p:nvPr/>
        </p:nvPicPr>
        <p:blipFill>
          <a:blip r:embed="rId2" cstate="print"/>
          <a:srcRect t="6919"/>
          <a:stretch>
            <a:fillRect/>
          </a:stretch>
        </p:blipFill>
        <p:spPr bwMode="auto">
          <a:xfrm>
            <a:off x="2701497" y="1257390"/>
            <a:ext cx="32616609" cy="16566536"/>
          </a:xfrm>
          <a:prstGeom prst="rect">
            <a:avLst/>
          </a:prstGeom>
          <a:noFill/>
          <a:ln w="9525">
            <a:noFill/>
            <a:miter lim="800000"/>
            <a:headEnd/>
            <a:tailEnd/>
          </a:ln>
        </p:spPr>
      </p:pic>
      <p:sp>
        <p:nvSpPr>
          <p:cNvPr id="7" name="TextBox 6"/>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
        <p:nvSpPr>
          <p:cNvPr id="9" name="Action Button: Back or Previous 8">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Tree>
    <p:extLst>
      <p:ext uri="{BB962C8B-B14F-4D97-AF65-F5344CB8AC3E}">
        <p14:creationId xmlns:p14="http://schemas.microsoft.com/office/powerpoint/2010/main" val="3363132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35994" y="2051950"/>
            <a:ext cx="27820642" cy="16302409"/>
            <a:chOff x="12649592" y="6551136"/>
            <a:chExt cx="12575624" cy="7772400"/>
          </a:xfrm>
        </p:grpSpPr>
        <p:pic>
          <p:nvPicPr>
            <p:cNvPr id="4" name="20 Imagen"/>
            <p:cNvPicPr/>
            <p:nvPr/>
          </p:nvPicPr>
          <p:blipFill>
            <a:blip r:embed="rId2" cstate="print"/>
            <a:srcRect/>
            <a:stretch>
              <a:fillRect/>
            </a:stretch>
          </p:blipFill>
          <p:spPr bwMode="auto">
            <a:xfrm>
              <a:off x="12649592" y="6551136"/>
              <a:ext cx="12575624" cy="7772400"/>
            </a:xfrm>
            <a:prstGeom prst="rect">
              <a:avLst/>
            </a:prstGeom>
            <a:noFill/>
            <a:ln w="9525">
              <a:noFill/>
              <a:miter lim="800000"/>
              <a:headEnd/>
              <a:tailEnd/>
            </a:ln>
          </p:spPr>
        </p:pic>
        <p:sp>
          <p:nvSpPr>
            <p:cNvPr id="5" name="21 Elipse"/>
            <p:cNvSpPr/>
            <p:nvPr/>
          </p:nvSpPr>
          <p:spPr bwMode="auto">
            <a:xfrm>
              <a:off x="16885136" y="8834535"/>
              <a:ext cx="5108848" cy="3556861"/>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74" tIns="45687" rIns="91374" bIns="45687" numCol="1" rtlCol="0" anchor="t" anchorCtr="0" compatLnSpc="1">
              <a:prstTxWarp prst="textNoShape">
                <a:avLst/>
              </a:prstTxWarp>
            </a:bodyPr>
            <a:lstStyle/>
            <a:p>
              <a:pPr algn="ctr" defTabSz="448949" fontAlgn="base">
                <a:spcBef>
                  <a:spcPct val="0"/>
                </a:spcBef>
                <a:spcAft>
                  <a:spcPct val="0"/>
                </a:spcAft>
                <a:buClr>
                  <a:srgbClr val="000000"/>
                </a:buClr>
                <a:buSzPct val="100000"/>
              </a:pPr>
              <a:endParaRPr lang="es-CO" sz="4797" b="1">
                <a:solidFill>
                  <a:prstClr val="black"/>
                </a:solidFill>
                <a:latin typeface="Arial" charset="0"/>
              </a:endParaRPr>
            </a:p>
          </p:txBody>
        </p:sp>
        <p:sp>
          <p:nvSpPr>
            <p:cNvPr id="2" name="TextBox 1"/>
            <p:cNvSpPr txBox="1"/>
            <p:nvPr/>
          </p:nvSpPr>
          <p:spPr>
            <a:xfrm>
              <a:off x="24327215" y="10612965"/>
              <a:ext cx="735806" cy="366364"/>
            </a:xfrm>
            <a:prstGeom prst="rect">
              <a:avLst/>
            </a:prstGeom>
            <a:noFill/>
          </p:spPr>
          <p:txBody>
            <a:bodyPr wrap="none" rtlCol="0">
              <a:spAutoFit/>
            </a:bodyPr>
            <a:lstStyle/>
            <a:p>
              <a:pPr defTabSz="552642"/>
              <a:r>
                <a:rPr lang="en-US" sz="4397" dirty="0">
                  <a:solidFill>
                    <a:prstClr val="black">
                      <a:lumMod val="50000"/>
                      <a:lumOff val="50000"/>
                    </a:prstClr>
                  </a:solidFill>
                  <a:latin typeface="Arial" charset="0"/>
                  <a:ea typeface="Arial" charset="0"/>
                  <a:cs typeface="Arial" charset="0"/>
                </a:rPr>
                <a:t>Axe 1</a:t>
              </a:r>
            </a:p>
          </p:txBody>
        </p:sp>
        <p:sp>
          <p:nvSpPr>
            <p:cNvPr id="8" name="TextBox 7"/>
            <p:cNvSpPr txBox="1"/>
            <p:nvPr/>
          </p:nvSpPr>
          <p:spPr>
            <a:xfrm>
              <a:off x="16649496" y="6581712"/>
              <a:ext cx="735806" cy="366364"/>
            </a:xfrm>
            <a:prstGeom prst="rect">
              <a:avLst/>
            </a:prstGeom>
            <a:noFill/>
          </p:spPr>
          <p:txBody>
            <a:bodyPr wrap="none" rtlCol="0">
              <a:spAutoFit/>
            </a:bodyPr>
            <a:lstStyle/>
            <a:p>
              <a:pPr defTabSz="552642"/>
              <a:r>
                <a:rPr lang="en-US" sz="4397" dirty="0">
                  <a:solidFill>
                    <a:prstClr val="black">
                      <a:lumMod val="50000"/>
                      <a:lumOff val="50000"/>
                    </a:prstClr>
                  </a:solidFill>
                  <a:latin typeface="Arial" charset="0"/>
                  <a:ea typeface="Arial" charset="0"/>
                  <a:cs typeface="Arial" charset="0"/>
                </a:rPr>
                <a:t>Axe 2</a:t>
              </a:r>
            </a:p>
          </p:txBody>
        </p:sp>
      </p:grpSp>
      <p:sp>
        <p:nvSpPr>
          <p:cNvPr id="11" name="Action Button: Back or Previous 10">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10" name="TextBox 9"/>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2392792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73734" y="1530813"/>
            <a:ext cx="33969693" cy="16487991"/>
            <a:chOff x="3271044" y="2176971"/>
            <a:chExt cx="8631396" cy="3780199"/>
          </a:xfrm>
        </p:grpSpPr>
        <p:pic>
          <p:nvPicPr>
            <p:cNvPr id="6" name="Picture 5"/>
            <p:cNvPicPr>
              <a:picLocks noChangeAspect="1"/>
            </p:cNvPicPr>
            <p:nvPr/>
          </p:nvPicPr>
          <p:blipFill rotWithShape="1">
            <a:blip r:embed="rId2"/>
            <a:srcRect t="8939" b="6849"/>
            <a:stretch/>
          </p:blipFill>
          <p:spPr>
            <a:xfrm>
              <a:off x="3271044" y="2210302"/>
              <a:ext cx="8631396" cy="3746868"/>
            </a:xfrm>
            <a:prstGeom prst="rect">
              <a:avLst/>
            </a:prstGeom>
          </p:spPr>
        </p:pic>
        <p:sp>
          <p:nvSpPr>
            <p:cNvPr id="8" name="TextBox 7"/>
            <p:cNvSpPr txBox="1"/>
            <p:nvPr/>
          </p:nvSpPr>
          <p:spPr>
            <a:xfrm>
              <a:off x="3917471" y="2176971"/>
              <a:ext cx="1664368" cy="232693"/>
            </a:xfrm>
            <a:prstGeom prst="rect">
              <a:avLst/>
            </a:prstGeom>
            <a:noFill/>
          </p:spPr>
          <p:txBody>
            <a:bodyPr wrap="none" rtlCol="0">
              <a:spAutoFit/>
            </a:bodyPr>
            <a:lstStyle/>
            <a:p>
              <a:pPr defTabSz="552642"/>
              <a:r>
                <a:rPr lang="en-US" sz="5996" b="1" dirty="0">
                  <a:solidFill>
                    <a:prstClr val="black"/>
                  </a:solidFill>
                  <a:latin typeface="Arial" charset="0"/>
                  <a:ea typeface="Arial" charset="0"/>
                  <a:cs typeface="Arial" charset="0"/>
                </a:rPr>
                <a:t>Canonical scores</a:t>
              </a:r>
            </a:p>
          </p:txBody>
        </p:sp>
        <p:sp>
          <p:nvSpPr>
            <p:cNvPr id="9" name="TextBox 8"/>
            <p:cNvSpPr txBox="1"/>
            <p:nvPr/>
          </p:nvSpPr>
          <p:spPr>
            <a:xfrm>
              <a:off x="8934774" y="2226990"/>
              <a:ext cx="915459" cy="232693"/>
            </a:xfrm>
            <a:prstGeom prst="rect">
              <a:avLst/>
            </a:prstGeom>
            <a:noFill/>
          </p:spPr>
          <p:txBody>
            <a:bodyPr wrap="none" rtlCol="0">
              <a:spAutoFit/>
            </a:bodyPr>
            <a:lstStyle/>
            <a:p>
              <a:pPr defTabSz="552642"/>
              <a:r>
                <a:rPr lang="en-US" sz="5996" b="1">
                  <a:solidFill>
                    <a:prstClr val="black"/>
                  </a:solidFill>
                  <a:latin typeface="Arial" charset="0"/>
                  <a:ea typeface="Arial" charset="0"/>
                  <a:cs typeface="Arial" charset="0"/>
                </a:rPr>
                <a:t>Structure</a:t>
              </a:r>
            </a:p>
          </p:txBody>
        </p:sp>
        <p:sp>
          <p:nvSpPr>
            <p:cNvPr id="11" name="TextBox 10"/>
            <p:cNvSpPr txBox="1"/>
            <p:nvPr/>
          </p:nvSpPr>
          <p:spPr>
            <a:xfrm>
              <a:off x="6476213" y="5694586"/>
              <a:ext cx="687368" cy="232693"/>
            </a:xfrm>
            <a:prstGeom prst="rect">
              <a:avLst/>
            </a:prstGeom>
            <a:noFill/>
          </p:spPr>
          <p:txBody>
            <a:bodyPr wrap="none" rtlCol="0">
              <a:spAutoFit/>
            </a:bodyPr>
            <a:lstStyle/>
            <a:p>
              <a:pPr defTabSz="552642"/>
              <a:r>
                <a:rPr lang="en-US" sz="5996" b="1" dirty="0">
                  <a:solidFill>
                    <a:prstClr val="black"/>
                  </a:solidFill>
                  <a:latin typeface="Arial" charset="0"/>
                  <a:ea typeface="Arial" charset="0"/>
                  <a:cs typeface="Arial" charset="0"/>
                </a:rPr>
                <a:t>Trocha</a:t>
              </a:r>
            </a:p>
          </p:txBody>
        </p:sp>
        <p:sp>
          <p:nvSpPr>
            <p:cNvPr id="13" name="TextBox 12"/>
            <p:cNvSpPr txBox="1"/>
            <p:nvPr/>
          </p:nvSpPr>
          <p:spPr>
            <a:xfrm>
              <a:off x="4288512" y="5688707"/>
              <a:ext cx="925635" cy="232693"/>
            </a:xfrm>
            <a:prstGeom prst="rect">
              <a:avLst/>
            </a:prstGeom>
            <a:noFill/>
          </p:spPr>
          <p:txBody>
            <a:bodyPr wrap="none" rtlCol="0">
              <a:spAutoFit/>
            </a:bodyPr>
            <a:lstStyle/>
            <a:p>
              <a:pPr defTabSz="552642"/>
              <a:r>
                <a:rPr lang="en-US" sz="5996" b="1" dirty="0">
                  <a:solidFill>
                    <a:prstClr val="black"/>
                  </a:solidFill>
                  <a:latin typeface="Arial" charset="0"/>
                  <a:ea typeface="Arial" charset="0"/>
                  <a:cs typeface="Arial" charset="0"/>
                </a:rPr>
                <a:t>Paso </a:t>
              </a:r>
              <a:r>
                <a:rPr lang="en-US" sz="5996" b="1" dirty="0" err="1">
                  <a:solidFill>
                    <a:prstClr val="black"/>
                  </a:solidFill>
                  <a:latin typeface="Arial" charset="0"/>
                  <a:ea typeface="Arial" charset="0"/>
                  <a:cs typeface="Arial" charset="0"/>
                </a:rPr>
                <a:t>fino</a:t>
              </a:r>
              <a:endParaRPr lang="en-US" sz="5996" b="1" dirty="0">
                <a:solidFill>
                  <a:prstClr val="black"/>
                </a:solidFill>
                <a:latin typeface="Arial" charset="0"/>
                <a:ea typeface="Arial" charset="0"/>
                <a:cs typeface="Arial" charset="0"/>
              </a:endParaRPr>
            </a:p>
          </p:txBody>
        </p:sp>
      </p:grpSp>
      <p:sp>
        <p:nvSpPr>
          <p:cNvPr id="14" name="Action Button: Back or Previous 13">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10" name="TextBox 9"/>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14811906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0382" y="1307632"/>
            <a:ext cx="34018268" cy="17533645"/>
          </a:xfrm>
          <a:prstGeom prst="rect">
            <a:avLst/>
          </a:prstGeom>
        </p:spPr>
      </p:pic>
      <p:sp>
        <p:nvSpPr>
          <p:cNvPr id="17" name="Action Button: Back or Previous 16">
            <a:hlinkClick r:id="rId3" action="ppaction://hlinksldjump" highlightClick="1"/>
          </p:cNvPr>
          <p:cNvSpPr/>
          <p:nvPr/>
        </p:nvSpPr>
        <p:spPr>
          <a:xfrm>
            <a:off x="34793400" y="19003107"/>
            <a:ext cx="1756271" cy="1383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4" tIns="45687" rIns="91374" bIns="45687" numCol="1" spcCol="0" rtlCol="0" fromWordArt="0" anchor="ctr" anchorCtr="0" forceAA="0" compatLnSpc="1">
            <a:prstTxWarp prst="textNoShape">
              <a:avLst/>
            </a:prstTxWarp>
            <a:noAutofit/>
          </a:bodyPr>
          <a:lstStyle/>
          <a:p>
            <a:pPr algn="ctr" defTabSz="552642"/>
            <a:endParaRPr lang="en-US" sz="2175" dirty="0">
              <a:solidFill>
                <a:prstClr val="white"/>
              </a:solidFill>
              <a:latin typeface="Arial" charset="0"/>
            </a:endParaRPr>
          </a:p>
        </p:txBody>
      </p:sp>
      <p:sp>
        <p:nvSpPr>
          <p:cNvPr id="5" name="TextBox 4"/>
          <p:cNvSpPr txBox="1"/>
          <p:nvPr/>
        </p:nvSpPr>
        <p:spPr>
          <a:xfrm>
            <a:off x="2701497" y="18572530"/>
            <a:ext cx="32091903" cy="1630292"/>
          </a:xfrm>
          <a:prstGeom prst="rect">
            <a:avLst/>
          </a:prstGeom>
          <a:noFill/>
        </p:spPr>
        <p:txBody>
          <a:bodyPr wrap="square" rtlCol="0">
            <a:spAutoFit/>
          </a:bodyPr>
          <a:lstStyle/>
          <a:p>
            <a:pPr defTabSz="552642"/>
            <a:r>
              <a:rPr lang="en-US" sz="4997" dirty="0" smtClean="0">
                <a:solidFill>
                  <a:prstClr val="white"/>
                </a:solidFill>
                <a:latin typeface="Arial" charset="0"/>
                <a:ea typeface="Arial" charset="0"/>
                <a:cs typeface="Arial" charset="0"/>
              </a:rPr>
              <a:t>This is the hyperlinked image from your results.  It is an example of how you can enlarge images to further explain its details.</a:t>
            </a:r>
            <a:endParaRPr lang="en-US" sz="4997"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740129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36x48-Template-V2b">
  <a:themeElements>
    <a:clrScheme name="Custom 1">
      <a:dk1>
        <a:srgbClr val="FFFFFF"/>
      </a:dk1>
      <a:lt1>
        <a:sysClr val="window" lastClr="FFFFFF"/>
      </a:lt1>
      <a:dk2>
        <a:srgbClr val="FFFFFF"/>
      </a:dk2>
      <a:lt2>
        <a:srgbClr val="EEECE1"/>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2 Column with no box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1410</TotalTime>
  <Words>565</Words>
  <Application>Microsoft Macintosh PowerPoint</Application>
  <PresentationFormat>Custom</PresentationFormat>
  <Paragraphs>125</Paragraphs>
  <Slides>9</Slides>
  <Notes>2</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9</vt:i4>
      </vt:variant>
    </vt:vector>
  </HeadingPairs>
  <TitlesOfParts>
    <vt:vector size="20" baseType="lpstr">
      <vt:lpstr>Arial</vt:lpstr>
      <vt:lpstr>Calibri</vt:lpstr>
      <vt:lpstr>Corbel</vt:lpstr>
      <vt:lpstr>Times New Roman</vt:lpstr>
      <vt:lpstr>Trebuchet MS</vt:lpstr>
      <vt:lpstr>36x48-Template-V2b</vt:lpstr>
      <vt:lpstr>2 Column with no boxes</vt:lpstr>
      <vt:lpstr>1_2 Column with no boxes</vt:lpstr>
      <vt:lpstr>2_2 Column with no boxes</vt:lpstr>
      <vt:lpstr>Depth</vt:lpstr>
      <vt:lpstr>Image</vt:lpstr>
      <vt:lpstr>INSERT TITLE HERE</vt:lpstr>
      <vt:lpstr>INSERT TITLE HERE</vt:lpstr>
      <vt:lpstr>INSERT TITLE HERE</vt:lpstr>
      <vt:lpstr>INSERT TITLE HERE</vt:lpstr>
      <vt:lpstr>INSERT TITLE HERE</vt:lpstr>
      <vt:lpstr>PowerPoint Presentation</vt:lpstr>
      <vt:lpstr>PowerPoint Presentation</vt:lpstr>
      <vt:lpstr>PowerPoint Presentation</vt:lpstr>
      <vt:lpstr>PowerPoint Presentation</vt:lpstr>
    </vt:vector>
  </TitlesOfParts>
  <Company>EposterBoards,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Phillippe</dc:creator>
  <cp:lastModifiedBy>kphillippe</cp:lastModifiedBy>
  <cp:revision>227</cp:revision>
  <dcterms:created xsi:type="dcterms:W3CDTF">2015-01-30T18:16:04Z</dcterms:created>
  <dcterms:modified xsi:type="dcterms:W3CDTF">2016-10-27T00:02:09Z</dcterms:modified>
</cp:coreProperties>
</file>