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64" r:id="rId2"/>
    <p:sldMasterId id="2147483666" r:id="rId3"/>
    <p:sldMasterId id="2147483668" r:id="rId4"/>
    <p:sldMasterId id="2147483670" r:id="rId5"/>
  </p:sldMasterIdLst>
  <p:sldIdLst>
    <p:sldId id="257" r:id="rId6"/>
    <p:sldId id="258" r:id="rId7"/>
  </p:sldIdLst>
  <p:sldSz cx="37490400" cy="21031200"/>
  <p:notesSz cx="6858000" cy="9144000"/>
  <p:defaultTextStyle>
    <a:defPPr>
      <a:defRPr lang="en-US"/>
    </a:defPPr>
    <a:lvl1pPr marL="0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2026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4052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6078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88104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60131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2157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4183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76209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20">
          <p15:clr>
            <a:srgbClr val="A4A3A4"/>
          </p15:clr>
        </p15:guide>
        <p15:guide id="2" orient="horz" pos="3171">
          <p15:clr>
            <a:srgbClr val="A4A3A4"/>
          </p15:clr>
        </p15:guide>
        <p15:guide id="3" orient="horz" pos="6624">
          <p15:clr>
            <a:srgbClr val="A4A3A4"/>
          </p15:clr>
        </p15:guide>
        <p15:guide id="4" orient="horz" pos="3205">
          <p15:clr>
            <a:srgbClr val="A4A3A4"/>
          </p15:clr>
        </p15:guide>
        <p15:guide id="5" pos="114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A8C9"/>
    <a:srgbClr val="F5DED5"/>
    <a:srgbClr val="020000"/>
    <a:srgbClr val="FFFFFF"/>
    <a:srgbClr val="558D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08" autoAdjust="0"/>
    <p:restoredTop sz="94674"/>
  </p:normalViewPr>
  <p:slideViewPr>
    <p:cSldViewPr snapToGrid="0" snapToObjects="1">
      <p:cViewPr>
        <p:scale>
          <a:sx n="32" d="100"/>
          <a:sy n="32" d="100"/>
        </p:scale>
        <p:origin x="1848" y="632"/>
      </p:cViewPr>
      <p:guideLst>
        <p:guide orient="horz" pos="13120"/>
        <p:guide orient="horz" pos="3171"/>
        <p:guide orient="horz" pos="6624"/>
        <p:guide orient="horz" pos="3205"/>
        <p:guide pos="114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authors</a:t>
            </a:r>
            <a:endParaRPr lang="en-US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9369" y="5262831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 smtClean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20693" y="6148211"/>
            <a:ext cx="173736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204725" y="12635798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 smtClean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20693" y="11339797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 smtClean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20693" y="12198895"/>
            <a:ext cx="173736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204725" y="13494897"/>
            <a:ext cx="17373600" cy="37053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204725" y="17200248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 smtClean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204725" y="18059346"/>
            <a:ext cx="17373600" cy="276865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204725" y="5285237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 smtClean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204725" y="6144335"/>
            <a:ext cx="17373600" cy="64914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1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authors</a:t>
            </a:r>
            <a:endParaRPr lang="en-US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3424" y="5262831"/>
            <a:ext cx="11887200" cy="88150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 smtClean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423424" y="6157444"/>
            <a:ext cx="118872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148326" y="528523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 smtClean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3424" y="1133979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 smtClean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423424" y="12198895"/>
            <a:ext cx="118872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148326" y="6161001"/>
            <a:ext cx="11887200" cy="822376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148326" y="1444747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 smtClean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5196882" y="15290694"/>
            <a:ext cx="11887200" cy="55373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801602" y="528523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 smtClean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2801602" y="6157444"/>
            <a:ext cx="11887200" cy="1463919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02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authors</a:t>
            </a:r>
            <a:endParaRPr lang="en-US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3424" y="5262831"/>
            <a:ext cx="11887200" cy="88150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423424" y="6157444"/>
            <a:ext cx="118872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148326" y="528523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3424" y="1133979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423424" y="12198895"/>
            <a:ext cx="118872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148326" y="6161001"/>
            <a:ext cx="11887200" cy="822376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148326" y="1444747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5196882" y="15290694"/>
            <a:ext cx="11887200" cy="55373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801602" y="528523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2801602" y="6157444"/>
            <a:ext cx="11887200" cy="1463919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85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authors</a:t>
            </a:r>
            <a:endParaRPr lang="en-US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9369" y="5262831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20693" y="6148211"/>
            <a:ext cx="173736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204725" y="1263579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20693" y="1133979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20693" y="12198895"/>
            <a:ext cx="173736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204725" y="13494897"/>
            <a:ext cx="17373600" cy="37053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204725" y="1720024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204725" y="18059346"/>
            <a:ext cx="17373600" cy="276865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204725" y="528523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204725" y="6144335"/>
            <a:ext cx="17373600" cy="64914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387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authors</a:t>
            </a:r>
            <a:endParaRPr lang="en-US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815009" y="5262831"/>
            <a:ext cx="35860383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806520" y="6140664"/>
            <a:ext cx="17604188" cy="33342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2637612" y="12489949"/>
            <a:ext cx="13940713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806520" y="9474879"/>
            <a:ext cx="35771805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Methods (click to edit)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2637612" y="13340627"/>
            <a:ext cx="13952018" cy="456152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2637611" y="17902149"/>
            <a:ext cx="1403778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2637612" y="18761248"/>
            <a:ext cx="13940713" cy="20667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600331" y="12489949"/>
            <a:ext cx="20729129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600331" y="13349047"/>
            <a:ext cx="20729129" cy="74789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16" name="Content Placeholder 27"/>
          <p:cNvSpPr>
            <a:spLocks noGrp="1"/>
          </p:cNvSpPr>
          <p:nvPr>
            <p:ph sz="quarter" idx="25" hasCustomPrompt="1"/>
          </p:nvPr>
        </p:nvSpPr>
        <p:spPr>
          <a:xfrm>
            <a:off x="19085568" y="6134640"/>
            <a:ext cx="17589824" cy="33342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21" name="Content Placeholder 27"/>
          <p:cNvSpPr>
            <a:spLocks noGrp="1"/>
          </p:cNvSpPr>
          <p:nvPr>
            <p:ph sz="quarter" idx="26" hasCustomPrompt="1"/>
          </p:nvPr>
        </p:nvSpPr>
        <p:spPr>
          <a:xfrm>
            <a:off x="806520" y="10353233"/>
            <a:ext cx="17604188" cy="20518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22" name="Content Placeholder 27"/>
          <p:cNvSpPr>
            <a:spLocks noGrp="1"/>
          </p:cNvSpPr>
          <p:nvPr>
            <p:ph sz="quarter" idx="27" hasCustomPrompt="1"/>
          </p:nvPr>
        </p:nvSpPr>
        <p:spPr>
          <a:xfrm>
            <a:off x="19071203" y="10353233"/>
            <a:ext cx="17604188" cy="20518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77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2000">
              <a:srgbClr val="93A8C9">
                <a:alpha val="84000"/>
              </a:srgbClr>
            </a:gs>
            <a:gs pos="93000">
              <a:srgbClr val="FFFFFF">
                <a:alpha val="78000"/>
              </a:srgbClr>
            </a:gs>
            <a:gs pos="46000">
              <a:srgbClr val="93A8C9">
                <a:alpha val="84000"/>
              </a:srgbClr>
            </a:gs>
            <a:gs pos="74000">
              <a:srgbClr val="93A8C9">
                <a:alpha val="61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ounded Rectangle 23"/>
          <p:cNvSpPr>
            <a:spLocks/>
          </p:cNvSpPr>
          <p:nvPr userDrawn="1"/>
        </p:nvSpPr>
        <p:spPr>
          <a:xfrm>
            <a:off x="914400" y="5258851"/>
            <a:ext cx="173736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Rounded Rectangle 24"/>
          <p:cNvSpPr>
            <a:spLocks/>
          </p:cNvSpPr>
          <p:nvPr userDrawn="1"/>
        </p:nvSpPr>
        <p:spPr>
          <a:xfrm>
            <a:off x="19202400" y="5258851"/>
            <a:ext cx="173736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71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2000">
              <a:srgbClr val="93A8C9">
                <a:alpha val="84000"/>
              </a:srgbClr>
            </a:gs>
            <a:gs pos="93000">
              <a:srgbClr val="FFFFFF">
                <a:alpha val="78000"/>
              </a:srgbClr>
            </a:gs>
            <a:gs pos="46000">
              <a:srgbClr val="93A8C9">
                <a:alpha val="84000"/>
              </a:srgbClr>
            </a:gs>
            <a:gs pos="74000">
              <a:srgbClr val="93A8C9">
                <a:alpha val="61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ounded Rectangle 23"/>
          <p:cNvSpPr>
            <a:spLocks/>
          </p:cNvSpPr>
          <p:nvPr userDrawn="1"/>
        </p:nvSpPr>
        <p:spPr>
          <a:xfrm>
            <a:off x="457200" y="5258851"/>
            <a:ext cx="365760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83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2000">
              <a:srgbClr val="93A8C9">
                <a:alpha val="84000"/>
              </a:srgbClr>
            </a:gs>
            <a:gs pos="93000">
              <a:srgbClr val="FFFFFF">
                <a:alpha val="78000"/>
              </a:srgbClr>
            </a:gs>
            <a:gs pos="46000">
              <a:srgbClr val="93A8C9">
                <a:alpha val="84000"/>
              </a:srgbClr>
            </a:gs>
            <a:gs pos="74000">
              <a:srgbClr val="93A8C9">
                <a:alpha val="61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09724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2000">
              <a:srgbClr val="93A8C9">
                <a:alpha val="84000"/>
              </a:srgbClr>
            </a:gs>
            <a:gs pos="93000">
              <a:srgbClr val="FFFFFF">
                <a:alpha val="78000"/>
              </a:srgbClr>
            </a:gs>
            <a:gs pos="46000">
              <a:srgbClr val="93A8C9">
                <a:alpha val="84000"/>
              </a:srgbClr>
            </a:gs>
            <a:gs pos="74000">
              <a:srgbClr val="93A8C9">
                <a:alpha val="61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740198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2000">
              <a:srgbClr val="93A8C9">
                <a:alpha val="84000"/>
              </a:srgbClr>
            </a:gs>
            <a:gs pos="93000">
              <a:srgbClr val="FFFFFF">
                <a:alpha val="78000"/>
              </a:srgbClr>
            </a:gs>
            <a:gs pos="46000">
              <a:srgbClr val="93A8C9">
                <a:alpha val="84000"/>
              </a:srgbClr>
            </a:gs>
            <a:gs pos="74000">
              <a:srgbClr val="93A8C9">
                <a:alpha val="61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42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tiff"/><Relationship Id="rId3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EPOSTERBOARDS TEMPLATE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Author’s 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Department of….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 smtClean="0"/>
              <a:t>ABSTRACT ICLICK TO EDIT)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This slide/poster size is 40.97x23.04 (16:9 aspect ratio)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Minimum font: 28pt (this may seem large, but at this poster size it’s not)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Recommended font Types: Calibri, Arial, Times New Roman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Multiple pages can be used. Multiple page allows adequate spacing for adding more content, images, graphs and videos</a:t>
            </a:r>
          </a:p>
          <a:p>
            <a:pPr marL="457200" indent="-457200">
              <a:buFont typeface="Arial"/>
              <a:buChar char="•"/>
            </a:pPr>
            <a:r>
              <a:rPr lang="en-US" b="1" dirty="0">
                <a:solidFill>
                  <a:srgbClr val="000000"/>
                </a:solidFill>
              </a:rPr>
              <a:t>This is only a template. All content may be modified</a:t>
            </a:r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b="1" dirty="0">
                <a:solidFill>
                  <a:srgbClr val="000000"/>
                </a:solidFill>
              </a:rPr>
              <a:t>If you are creating your e-poster on a PC, please make sure to save your formulas as an image and embed it into your presentation or they will change on our Macs.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solidFill>
            <a:srgbClr val="0D2557"/>
          </a:solidFill>
        </p:spPr>
        <p:txBody>
          <a:bodyPr/>
          <a:lstStyle/>
          <a:p>
            <a:r>
              <a:rPr lang="en-US" dirty="0" smtClean="0"/>
              <a:t>METHODS (CLICK TO EDIT)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To modify the color scheme of this template, go to the “Themes” toolbar and go to either “Colors” or “Background”, you may also select the fonts used throughout your entire </a:t>
            </a:r>
            <a:r>
              <a:rPr lang="en-US" dirty="0" err="1" smtClean="0">
                <a:solidFill>
                  <a:srgbClr val="000000"/>
                </a:solidFill>
              </a:rPr>
              <a:t>eposter</a:t>
            </a:r>
            <a:r>
              <a:rPr lang="en-US" dirty="0" smtClean="0">
                <a:solidFill>
                  <a:srgbClr val="000000"/>
                </a:solidFill>
              </a:rPr>
              <a:t> by going to “Fonts”</a:t>
            </a: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You can also edit the “Master” slide by going to “edit” master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If you want to add a new slide go to the “New Slide” dropdown within the home toolbar and select one of the 5 templates which we have set up</a:t>
            </a: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3"/>
          </p:nvPr>
        </p:nvSpPr>
        <p:spPr>
          <a:solidFill>
            <a:srgbClr val="0D2557"/>
          </a:solidFill>
        </p:spPr>
        <p:txBody>
          <a:bodyPr/>
          <a:lstStyle/>
          <a:p>
            <a:r>
              <a:rPr lang="en-US" dirty="0" smtClean="0"/>
              <a:t>RESULTS (CLICK TO EDIT)</a:t>
            </a:r>
            <a:endParaRPr lang="en-US" dirty="0"/>
          </a:p>
        </p:txBody>
      </p:sp>
      <p:pic>
        <p:nvPicPr>
          <p:cNvPr id="17" name="Content Placeholder 16" descr="Untitled.tiff"/>
          <p:cNvPicPr>
            <a:picLocks noGrp="1" noChangeAspect="1"/>
          </p:cNvPicPr>
          <p:nvPr>
            <p:ph sz="quarter" idx="2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" r="31614"/>
          <a:stretch/>
        </p:blipFill>
        <p:spPr>
          <a:xfrm>
            <a:off x="4889066" y="13429312"/>
            <a:ext cx="7684629" cy="3507499"/>
          </a:xfrm>
        </p:spPr>
      </p:pic>
      <p:pic>
        <p:nvPicPr>
          <p:cNvPr id="19" name="Content Placeholder 18" descr="Untitled2.tiff"/>
          <p:cNvPicPr>
            <a:picLocks noGrp="1" noChangeAspect="1"/>
          </p:cNvPicPr>
          <p:nvPr>
            <p:ph sz="quarter" idx="1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85" r="16094"/>
          <a:stretch/>
        </p:blipFill>
        <p:spPr>
          <a:xfrm>
            <a:off x="7029844" y="18441265"/>
            <a:ext cx="4003453" cy="2523824"/>
          </a:xfrm>
        </p:spPr>
      </p:pic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9291967" y="6188802"/>
            <a:ext cx="17373600" cy="5150995"/>
          </a:xfrm>
          <a:ln>
            <a:noFill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156939" y="20564979"/>
            <a:ext cx="52876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Template provided by </a:t>
            </a:r>
            <a:r>
              <a:rPr lang="en-US" sz="2200" dirty="0" err="1" smtClean="0"/>
              <a:t>ePosterBoards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5259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EPOSTERBOARDS TEMPLATE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solidFill>
            <a:srgbClr val="0D2557"/>
          </a:solidFill>
        </p:spPr>
        <p:txBody>
          <a:bodyPr/>
          <a:lstStyle/>
          <a:p>
            <a:r>
              <a:rPr lang="en-US" dirty="0" smtClean="0"/>
              <a:t>RESULTS CONTINUED ICLICK TO EDIT)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920693" y="6148211"/>
            <a:ext cx="17373600" cy="101250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3"/>
          </p:nvPr>
        </p:nvSpPr>
        <p:spPr>
          <a:solidFill>
            <a:srgbClr val="0D2557"/>
          </a:solidFill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23"/>
          </p:nvPr>
        </p:nvSpPr>
        <p:spPr>
          <a:xfrm>
            <a:off x="920693" y="16312949"/>
            <a:ext cx="35657632" cy="859098"/>
          </a:xfrm>
          <a:solidFill>
            <a:srgbClr val="0D2557"/>
          </a:solidFill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4"/>
          </p:nvPr>
        </p:nvSpPr>
        <p:spPr>
          <a:xfrm>
            <a:off x="19203988" y="6143625"/>
            <a:ext cx="17373600" cy="101296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Content Placeholder 13"/>
          <p:cNvSpPr>
            <a:spLocks noGrp="1"/>
          </p:cNvSpPr>
          <p:nvPr>
            <p:ph sz="quarter" idx="24"/>
          </p:nvPr>
        </p:nvSpPr>
        <p:spPr>
          <a:xfrm>
            <a:off x="920692" y="17132356"/>
            <a:ext cx="35656895" cy="38251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156939" y="20564979"/>
            <a:ext cx="52876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Template provided by </a:t>
            </a:r>
            <a:r>
              <a:rPr lang="en-US" sz="2200" dirty="0" err="1" smtClean="0"/>
              <a:t>ePosterBoards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9302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 Column w/boxes">
  <a:themeElements>
    <a:clrScheme name="Custom 1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58D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 Background Bo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 Column w/ no box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 Column with no boxes">
  <a:themeElements>
    <a:clrScheme name="Custom 185">
      <a:dk1>
        <a:sysClr val="windowText" lastClr="000000"/>
      </a:dk1>
      <a:lt1>
        <a:srgbClr val="070707"/>
      </a:lt1>
      <a:dk2>
        <a:srgbClr val="000000"/>
      </a:dk2>
      <a:lt2>
        <a:srgbClr val="0D2557"/>
      </a:lt2>
      <a:accent1>
        <a:srgbClr val="558D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Portrait 23 x 41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1653</TotalTime>
  <Words>239</Words>
  <Application>Microsoft Macintosh PowerPoint</Application>
  <PresentationFormat>Custom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2 Column w/boxes</vt:lpstr>
      <vt:lpstr>1 Background Box</vt:lpstr>
      <vt:lpstr>3 Column w/ no boxes</vt:lpstr>
      <vt:lpstr>2 Column with no boxes</vt:lpstr>
      <vt:lpstr>Portrait 23 x 41_1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at ePosterBoards LLC</dc:creator>
  <cp:lastModifiedBy>kphillippe</cp:lastModifiedBy>
  <cp:revision>37</cp:revision>
  <dcterms:created xsi:type="dcterms:W3CDTF">2013-11-25T16:31:35Z</dcterms:created>
  <dcterms:modified xsi:type="dcterms:W3CDTF">2016-10-27T00:00:37Z</dcterms:modified>
</cp:coreProperties>
</file>