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7" r:id="rId4"/>
  </p:sldMasterIdLst>
  <p:notesMasterIdLst>
    <p:notesMasterId r:id="rId34"/>
  </p:notesMasterIdLst>
  <p:sldIdLst>
    <p:sldId id="266" r:id="rId5"/>
    <p:sldId id="276" r:id="rId6"/>
    <p:sldId id="268" r:id="rId7"/>
    <p:sldId id="275" r:id="rId8"/>
    <p:sldId id="273" r:id="rId9"/>
    <p:sldId id="274" r:id="rId10"/>
    <p:sldId id="280" r:id="rId11"/>
    <p:sldId id="285" r:id="rId12"/>
    <p:sldId id="271" r:id="rId13"/>
    <p:sldId id="282" r:id="rId14"/>
    <p:sldId id="281" r:id="rId15"/>
    <p:sldId id="283" r:id="rId16"/>
    <p:sldId id="279" r:id="rId17"/>
    <p:sldId id="277" r:id="rId18"/>
    <p:sldId id="300" r:id="rId19"/>
    <p:sldId id="286" r:id="rId20"/>
    <p:sldId id="287" r:id="rId21"/>
    <p:sldId id="284" r:id="rId22"/>
    <p:sldId id="278" r:id="rId23"/>
    <p:sldId id="299" r:id="rId24"/>
    <p:sldId id="288" r:id="rId25"/>
    <p:sldId id="292" r:id="rId26"/>
    <p:sldId id="296" r:id="rId27"/>
    <p:sldId id="293" r:id="rId28"/>
    <p:sldId id="294" r:id="rId29"/>
    <p:sldId id="295" r:id="rId30"/>
    <p:sldId id="297" r:id="rId31"/>
    <p:sldId id="298" r:id="rId32"/>
    <p:sldId id="2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7100D7-A27F-4DFF-9A1A-F6A4E6E18D84}">
          <p14:sldIdLst>
            <p14:sldId id="266"/>
            <p14:sldId id="276"/>
            <p14:sldId id="268"/>
            <p14:sldId id="275"/>
            <p14:sldId id="273"/>
            <p14:sldId id="274"/>
            <p14:sldId id="280"/>
            <p14:sldId id="285"/>
            <p14:sldId id="271"/>
            <p14:sldId id="282"/>
            <p14:sldId id="281"/>
            <p14:sldId id="283"/>
            <p14:sldId id="279"/>
            <p14:sldId id="277"/>
            <p14:sldId id="300"/>
            <p14:sldId id="286"/>
            <p14:sldId id="287"/>
            <p14:sldId id="284"/>
            <p14:sldId id="278"/>
            <p14:sldId id="299"/>
            <p14:sldId id="288"/>
            <p14:sldId id="292"/>
            <p14:sldId id="296"/>
            <p14:sldId id="293"/>
            <p14:sldId id="294"/>
            <p14:sldId id="295"/>
            <p14:sldId id="297"/>
            <p14:sldId id="298"/>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Gibson" initials="KG" lastIdx="1" clrIdx="0">
    <p:extLst>
      <p:ext uri="{19B8F6BF-5375-455C-9EA6-DF929625EA0E}">
        <p15:presenceInfo xmlns:p15="http://schemas.microsoft.com/office/powerpoint/2012/main" userId="S::kgibson@cswe.org::ba2629c6-a374-42d5-85e7-8800af7b2a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CC"/>
    <a:srgbClr val="BB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6D8EA-32C4-4046-8559-7B6785596B3B}" v="643" vWet="644" dt="2020-01-16T18:40:49.123"/>
    <p1510:client id="{4D9FC9CA-BDA7-45A9-B9B6-24060B4F7C3F}" v="24" dt="2020-01-16T18:49:52.988"/>
    <p1510:client id="{1F2DD485-4FB5-49C5-ADEB-8358115CD5B1}" v="62" dt="2020-01-17T16:35:02.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Gibson" userId="ba2629c6-a374-42d5-85e7-8800af7b2a91" providerId="ADAL" clId="{4D9FC9CA-BDA7-45A9-B9B6-24060B4F7C3F}"/>
    <pc:docChg chg="undo custSel addSld delSld modSld sldOrd modMainMaster modSection">
      <pc:chgData name="Katie Gibson" userId="ba2629c6-a374-42d5-85e7-8800af7b2a91" providerId="ADAL" clId="{4D9FC9CA-BDA7-45A9-B9B6-24060B4F7C3F}" dt="2020-01-16T18:49:52.988" v="9011"/>
      <pc:docMkLst>
        <pc:docMk/>
      </pc:docMkLst>
      <pc:sldChg chg="addSp delSp modSp modTransition">
        <pc:chgData name="Katie Gibson" userId="ba2629c6-a374-42d5-85e7-8800af7b2a91" providerId="ADAL" clId="{4D9FC9CA-BDA7-45A9-B9B6-24060B4F7C3F}" dt="2020-01-16T18:49:31.861" v="9009"/>
        <pc:sldMkLst>
          <pc:docMk/>
          <pc:sldMk cId="3992607513" sldId="266"/>
        </pc:sldMkLst>
        <pc:spChg chg="add mod">
          <ac:chgData name="Katie Gibson" userId="ba2629c6-a374-42d5-85e7-8800af7b2a91" providerId="ADAL" clId="{4D9FC9CA-BDA7-45A9-B9B6-24060B4F7C3F}" dt="2020-01-13T16:46:31.722" v="176" actId="113"/>
          <ac:spMkLst>
            <pc:docMk/>
            <pc:sldMk cId="3992607513" sldId="266"/>
            <ac:spMk id="4" creationId="{74737B19-8C73-427C-8910-4716D7AF2903}"/>
          </ac:spMkLst>
        </pc:spChg>
        <pc:spChg chg="mod">
          <ac:chgData name="Katie Gibson" userId="ba2629c6-a374-42d5-85e7-8800af7b2a91" providerId="ADAL" clId="{4D9FC9CA-BDA7-45A9-B9B6-24060B4F7C3F}" dt="2020-01-13T20:51:38.411" v="7720" actId="20577"/>
          <ac:spMkLst>
            <pc:docMk/>
            <pc:sldMk cId="3992607513" sldId="266"/>
            <ac:spMk id="5" creationId="{B425D8F9-5DFE-46EA-9D7B-382061AE18E6}"/>
          </ac:spMkLst>
        </pc:spChg>
        <pc:picChg chg="add mod">
          <ac:chgData name="Katie Gibson" userId="ba2629c6-a374-42d5-85e7-8800af7b2a91" providerId="ADAL" clId="{4D9FC9CA-BDA7-45A9-B9B6-24060B4F7C3F}" dt="2020-01-13T16:45:45.705" v="154" actId="1076"/>
          <ac:picMkLst>
            <pc:docMk/>
            <pc:sldMk cId="3992607513" sldId="266"/>
            <ac:picMk id="3" creationId="{C59E2680-517B-442B-821A-165374B8892A}"/>
          </ac:picMkLst>
        </pc:picChg>
        <pc:picChg chg="add mod">
          <ac:chgData name="Katie Gibson" userId="ba2629c6-a374-42d5-85e7-8800af7b2a91" providerId="ADAL" clId="{4D9FC9CA-BDA7-45A9-B9B6-24060B4F7C3F}" dt="2020-01-13T20:53:00.902" v="7740" actId="1076"/>
          <ac:picMkLst>
            <pc:docMk/>
            <pc:sldMk cId="3992607513" sldId="266"/>
            <ac:picMk id="6" creationId="{FFA605FD-5994-488C-9CD5-F8F437FCCF46}"/>
          </ac:picMkLst>
        </pc:picChg>
        <pc:picChg chg="add">
          <ac:chgData name="Katie Gibson" userId="ba2629c6-a374-42d5-85e7-8800af7b2a91" providerId="ADAL" clId="{4D9FC9CA-BDA7-45A9-B9B6-24060B4F7C3F}" dt="2020-01-13T20:49:40.147" v="7664"/>
          <ac:picMkLst>
            <pc:docMk/>
            <pc:sldMk cId="3992607513" sldId="266"/>
            <ac:picMk id="7" creationId="{4146A8D9-7F9E-48AD-8A13-E12C6AF9A105}"/>
          </ac:picMkLst>
        </pc:picChg>
        <pc:picChg chg="add del mod">
          <ac:chgData name="Katie Gibson" userId="ba2629c6-a374-42d5-85e7-8800af7b2a91" providerId="ADAL" clId="{4D9FC9CA-BDA7-45A9-B9B6-24060B4F7C3F}" dt="2020-01-13T20:52:26.319" v="7735" actId="478"/>
          <ac:picMkLst>
            <pc:docMk/>
            <pc:sldMk cId="3992607513" sldId="266"/>
            <ac:picMk id="9" creationId="{DE2AC1A3-DD6F-451A-8CC9-8966EBF956EC}"/>
          </ac:picMkLst>
        </pc:picChg>
        <pc:picChg chg="add del mod">
          <ac:chgData name="Katie Gibson" userId="ba2629c6-a374-42d5-85e7-8800af7b2a91" providerId="ADAL" clId="{4D9FC9CA-BDA7-45A9-B9B6-24060B4F7C3F}" dt="2020-01-13T20:52:25.379" v="7734" actId="478"/>
          <ac:picMkLst>
            <pc:docMk/>
            <pc:sldMk cId="3992607513" sldId="266"/>
            <ac:picMk id="10" creationId="{E66B780C-9CC5-413E-B458-97F21BEAFCE0}"/>
          </ac:picMkLst>
        </pc:picChg>
        <pc:picChg chg="mod">
          <ac:chgData name="Katie Gibson" userId="ba2629c6-a374-42d5-85e7-8800af7b2a91" providerId="ADAL" clId="{4D9FC9CA-BDA7-45A9-B9B6-24060B4F7C3F}" dt="2020-01-13T20:51:55.526" v="7724" actId="1076"/>
          <ac:picMkLst>
            <pc:docMk/>
            <pc:sldMk cId="3992607513" sldId="266"/>
            <ac:picMk id="1026" creationId="{D25EB508-5033-4990-B07D-E70F8F3B97FD}"/>
          </ac:picMkLst>
        </pc:picChg>
      </pc:sldChg>
      <pc:sldChg chg="addSp delSp modSp ord modTransition modNotesTx">
        <pc:chgData name="Katie Gibson" userId="ba2629c6-a374-42d5-85e7-8800af7b2a91" providerId="ADAL" clId="{4D9FC9CA-BDA7-45A9-B9B6-24060B4F7C3F}" dt="2020-01-16T18:49:31.861" v="9009"/>
        <pc:sldMkLst>
          <pc:docMk/>
          <pc:sldMk cId="1363148122" sldId="268"/>
        </pc:sldMkLst>
        <pc:spChg chg="del">
          <ac:chgData name="Katie Gibson" userId="ba2629c6-a374-42d5-85e7-8800af7b2a91" providerId="ADAL" clId="{4D9FC9CA-BDA7-45A9-B9B6-24060B4F7C3F}" dt="2020-01-13T16:50:35.310" v="253" actId="478"/>
          <ac:spMkLst>
            <pc:docMk/>
            <pc:sldMk cId="1363148122" sldId="268"/>
            <ac:spMk id="2" creationId="{985E7719-FFC6-4222-8786-B55315278BA0}"/>
          </ac:spMkLst>
        </pc:spChg>
        <pc:spChg chg="mod">
          <ac:chgData name="Katie Gibson" userId="ba2629c6-a374-42d5-85e7-8800af7b2a91" providerId="ADAL" clId="{4D9FC9CA-BDA7-45A9-B9B6-24060B4F7C3F}" dt="2020-01-13T21:10:21.273" v="8173" actId="1076"/>
          <ac:spMkLst>
            <pc:docMk/>
            <pc:sldMk cId="1363148122" sldId="268"/>
            <ac:spMk id="3" creationId="{8A81C4AB-2B1C-48CB-B5C2-7FB3A02F47A8}"/>
          </ac:spMkLst>
        </pc:spChg>
        <pc:spChg chg="add mod">
          <ac:chgData name="Katie Gibson" userId="ba2629c6-a374-42d5-85e7-8800af7b2a91" providerId="ADAL" clId="{4D9FC9CA-BDA7-45A9-B9B6-24060B4F7C3F}" dt="2020-01-13T21:10:34.390" v="8176" actId="1076"/>
          <ac:spMkLst>
            <pc:docMk/>
            <pc:sldMk cId="1363148122" sldId="268"/>
            <ac:spMk id="5" creationId="{87AC9560-6DF2-40F8-A840-F458333A9F1B}"/>
          </ac:spMkLst>
        </pc:spChg>
        <pc:graphicFrameChg chg="add mod">
          <ac:chgData name="Katie Gibson" userId="ba2629c6-a374-42d5-85e7-8800af7b2a91" providerId="ADAL" clId="{4D9FC9CA-BDA7-45A9-B9B6-24060B4F7C3F}" dt="2020-01-13T21:31:03.519" v="8312" actId="12100"/>
          <ac:graphicFrameMkLst>
            <pc:docMk/>
            <pc:sldMk cId="1363148122" sldId="268"/>
            <ac:graphicFrameMk id="4" creationId="{331A94F9-33DC-47E5-A287-859768D6F86B}"/>
          </ac:graphicFrameMkLst>
        </pc:graphicFrameChg>
        <pc:picChg chg="add del">
          <ac:chgData name="Katie Gibson" userId="ba2629c6-a374-42d5-85e7-8800af7b2a91" providerId="ADAL" clId="{4D9FC9CA-BDA7-45A9-B9B6-24060B4F7C3F}" dt="2020-01-13T21:07:54.995" v="8158" actId="478"/>
          <ac:picMkLst>
            <pc:docMk/>
            <pc:sldMk cId="1363148122" sldId="268"/>
            <ac:picMk id="7170" creationId="{6030FCD3-7CE2-4788-A66A-BB4CB9C66B8B}"/>
          </ac:picMkLst>
        </pc:picChg>
        <pc:picChg chg="add mod">
          <ac:chgData name="Katie Gibson" userId="ba2629c6-a374-42d5-85e7-8800af7b2a91" providerId="ADAL" clId="{4D9FC9CA-BDA7-45A9-B9B6-24060B4F7C3F}" dt="2020-01-13T21:08:31.611" v="8164" actId="1076"/>
          <ac:picMkLst>
            <pc:docMk/>
            <pc:sldMk cId="1363148122" sldId="268"/>
            <ac:picMk id="7172" creationId="{17528DE5-9B1B-4AE0-A710-7CE063B6232A}"/>
          </ac:picMkLst>
        </pc:picChg>
      </pc:sldChg>
      <pc:sldChg chg="modSp modTransition modNotesTx">
        <pc:chgData name="Katie Gibson" userId="ba2629c6-a374-42d5-85e7-8800af7b2a91" providerId="ADAL" clId="{4D9FC9CA-BDA7-45A9-B9B6-24060B4F7C3F}" dt="2020-01-16T18:49:52.988" v="9011"/>
        <pc:sldMkLst>
          <pc:docMk/>
          <pc:sldMk cId="2603715309" sldId="270"/>
        </pc:sldMkLst>
        <pc:spChg chg="mod">
          <ac:chgData name="Katie Gibson" userId="ba2629c6-a374-42d5-85e7-8800af7b2a91" providerId="ADAL" clId="{4D9FC9CA-BDA7-45A9-B9B6-24060B4F7C3F}" dt="2020-01-13T21:32:24.751" v="8406" actId="20577"/>
          <ac:spMkLst>
            <pc:docMk/>
            <pc:sldMk cId="2603715309" sldId="270"/>
            <ac:spMk id="5" creationId="{B425D8F9-5DFE-46EA-9D7B-382061AE18E6}"/>
          </ac:spMkLst>
        </pc:spChg>
        <pc:picChg chg="mod">
          <ac:chgData name="Katie Gibson" userId="ba2629c6-a374-42d5-85e7-8800af7b2a91" providerId="ADAL" clId="{4D9FC9CA-BDA7-45A9-B9B6-24060B4F7C3F}" dt="2020-01-13T20:23:00.640" v="7021" actId="1076"/>
          <ac:picMkLst>
            <pc:docMk/>
            <pc:sldMk cId="2603715309" sldId="270"/>
            <ac:picMk id="4" creationId="{BB99DDE7-AB05-47DF-87C7-6FF8A3864661}"/>
          </ac:picMkLst>
        </pc:picChg>
      </pc:sldChg>
      <pc:sldChg chg="addSp delSp modSp modTransition modNotesTx">
        <pc:chgData name="Katie Gibson" userId="ba2629c6-a374-42d5-85e7-8800af7b2a91" providerId="ADAL" clId="{4D9FC9CA-BDA7-45A9-B9B6-24060B4F7C3F}" dt="2020-01-16T18:49:31.861" v="9009"/>
        <pc:sldMkLst>
          <pc:docMk/>
          <pc:sldMk cId="1289872365" sldId="271"/>
        </pc:sldMkLst>
        <pc:spChg chg="add del mod">
          <ac:chgData name="Katie Gibson" userId="ba2629c6-a374-42d5-85e7-8800af7b2a91" providerId="ADAL" clId="{4D9FC9CA-BDA7-45A9-B9B6-24060B4F7C3F}" dt="2020-01-13T18:29:01.028" v="3130" actId="20577"/>
          <ac:spMkLst>
            <pc:docMk/>
            <pc:sldMk cId="1289872365" sldId="271"/>
            <ac:spMk id="2" creationId="{985E7719-FFC6-4222-8786-B55315278BA0}"/>
          </ac:spMkLst>
        </pc:spChg>
        <pc:spChg chg="mod">
          <ac:chgData name="Katie Gibson" userId="ba2629c6-a374-42d5-85e7-8800af7b2a91" providerId="ADAL" clId="{4D9FC9CA-BDA7-45A9-B9B6-24060B4F7C3F}" dt="2020-01-13T18:13:36.718" v="2040" actId="20577"/>
          <ac:spMkLst>
            <pc:docMk/>
            <pc:sldMk cId="1289872365" sldId="271"/>
            <ac:spMk id="3" creationId="{8A81C4AB-2B1C-48CB-B5C2-7FB3A02F47A8}"/>
          </ac:spMkLst>
        </pc:spChg>
        <pc:picChg chg="add del mod">
          <ac:chgData name="Katie Gibson" userId="ba2629c6-a374-42d5-85e7-8800af7b2a91" providerId="ADAL" clId="{4D9FC9CA-BDA7-45A9-B9B6-24060B4F7C3F}" dt="2020-01-13T18:11:24.392" v="1935" actId="478"/>
          <ac:picMkLst>
            <pc:docMk/>
            <pc:sldMk cId="1289872365" sldId="271"/>
            <ac:picMk id="4" creationId="{1F5DB248-6A7F-4C72-A571-3DD7148E9C7D}"/>
          </ac:picMkLst>
        </pc:picChg>
        <pc:picChg chg="add mod">
          <ac:chgData name="Katie Gibson" userId="ba2629c6-a374-42d5-85e7-8800af7b2a91" providerId="ADAL" clId="{4D9FC9CA-BDA7-45A9-B9B6-24060B4F7C3F}" dt="2020-01-13T21:19:34.813" v="8231" actId="1076"/>
          <ac:picMkLst>
            <pc:docMk/>
            <pc:sldMk cId="1289872365" sldId="271"/>
            <ac:picMk id="11266" creationId="{3542C943-30BE-445B-B7BB-C576A0E0620D}"/>
          </ac:picMkLst>
        </pc:picChg>
      </pc:sldChg>
      <pc:sldChg chg="addSp delSp modSp add modTransition modNotesTx">
        <pc:chgData name="Katie Gibson" userId="ba2629c6-a374-42d5-85e7-8800af7b2a91" providerId="ADAL" clId="{4D9FC9CA-BDA7-45A9-B9B6-24060B4F7C3F}" dt="2020-01-16T18:49:31.861" v="9009"/>
        <pc:sldMkLst>
          <pc:docMk/>
          <pc:sldMk cId="875703410" sldId="273"/>
        </pc:sldMkLst>
        <pc:spChg chg="mod">
          <ac:chgData name="Katie Gibson" userId="ba2629c6-a374-42d5-85e7-8800af7b2a91" providerId="ADAL" clId="{4D9FC9CA-BDA7-45A9-B9B6-24060B4F7C3F}" dt="2020-01-13T21:31:51.347" v="8377" actId="20577"/>
          <ac:spMkLst>
            <pc:docMk/>
            <pc:sldMk cId="875703410" sldId="273"/>
            <ac:spMk id="2" creationId="{985E7719-FFC6-4222-8786-B55315278BA0}"/>
          </ac:spMkLst>
        </pc:spChg>
        <pc:spChg chg="mod">
          <ac:chgData name="Katie Gibson" userId="ba2629c6-a374-42d5-85e7-8800af7b2a91" providerId="ADAL" clId="{4D9FC9CA-BDA7-45A9-B9B6-24060B4F7C3F}" dt="2020-01-13T17:02:32.923" v="1129" actId="20577"/>
          <ac:spMkLst>
            <pc:docMk/>
            <pc:sldMk cId="875703410" sldId="273"/>
            <ac:spMk id="3" creationId="{8A81C4AB-2B1C-48CB-B5C2-7FB3A02F47A8}"/>
          </ac:spMkLst>
        </pc:spChg>
        <pc:picChg chg="add del mod">
          <ac:chgData name="Katie Gibson" userId="ba2629c6-a374-42d5-85e7-8800af7b2a91" providerId="ADAL" clId="{4D9FC9CA-BDA7-45A9-B9B6-24060B4F7C3F}" dt="2020-01-13T21:15:10.124" v="8184" actId="478"/>
          <ac:picMkLst>
            <pc:docMk/>
            <pc:sldMk cId="875703410" sldId="273"/>
            <ac:picMk id="8194" creationId="{694378B2-1C46-4830-9319-0EB98537C7F9}"/>
          </ac:picMkLst>
        </pc:picChg>
        <pc:picChg chg="add mod">
          <ac:chgData name="Katie Gibson" userId="ba2629c6-a374-42d5-85e7-8800af7b2a91" providerId="ADAL" clId="{4D9FC9CA-BDA7-45A9-B9B6-24060B4F7C3F}" dt="2020-01-13T21:31:59.559" v="8378" actId="1076"/>
          <ac:picMkLst>
            <pc:docMk/>
            <pc:sldMk cId="875703410" sldId="273"/>
            <ac:picMk id="8196" creationId="{8BC6947F-2289-4608-ACD4-B71CC63A0778}"/>
          </ac:picMkLst>
        </pc:picChg>
      </pc:sldChg>
      <pc:sldChg chg="addSp delSp modSp add modTransition addCm delCm modNotesTx">
        <pc:chgData name="Katie Gibson" userId="ba2629c6-a374-42d5-85e7-8800af7b2a91" providerId="ADAL" clId="{4D9FC9CA-BDA7-45A9-B9B6-24060B4F7C3F}" dt="2020-01-16T18:49:31.861" v="9009"/>
        <pc:sldMkLst>
          <pc:docMk/>
          <pc:sldMk cId="3141363457" sldId="274"/>
        </pc:sldMkLst>
        <pc:spChg chg="mod">
          <ac:chgData name="Katie Gibson" userId="ba2629c6-a374-42d5-85e7-8800af7b2a91" providerId="ADAL" clId="{4D9FC9CA-BDA7-45A9-B9B6-24060B4F7C3F}" dt="2020-01-13T19:03:44.777" v="6073" actId="20577"/>
          <ac:spMkLst>
            <pc:docMk/>
            <pc:sldMk cId="3141363457" sldId="274"/>
            <ac:spMk id="2" creationId="{985E7719-FFC6-4222-8786-B55315278BA0}"/>
          </ac:spMkLst>
        </pc:spChg>
        <pc:spChg chg="mod">
          <ac:chgData name="Katie Gibson" userId="ba2629c6-a374-42d5-85e7-8800af7b2a91" providerId="ADAL" clId="{4D9FC9CA-BDA7-45A9-B9B6-24060B4F7C3F}" dt="2020-01-13T17:53:32.480" v="1252" actId="20577"/>
          <ac:spMkLst>
            <pc:docMk/>
            <pc:sldMk cId="3141363457" sldId="274"/>
            <ac:spMk id="3" creationId="{8A81C4AB-2B1C-48CB-B5C2-7FB3A02F47A8}"/>
          </ac:spMkLst>
        </pc:spChg>
        <pc:spChg chg="add mod">
          <ac:chgData name="Katie Gibson" userId="ba2629c6-a374-42d5-85e7-8800af7b2a91" providerId="ADAL" clId="{4D9FC9CA-BDA7-45A9-B9B6-24060B4F7C3F}" dt="2020-01-13T18:00:57.166" v="1453" actId="1076"/>
          <ac:spMkLst>
            <pc:docMk/>
            <pc:sldMk cId="3141363457" sldId="274"/>
            <ac:spMk id="4" creationId="{815BA0F0-7C47-441B-9873-098B1794A34C}"/>
          </ac:spMkLst>
        </pc:spChg>
        <pc:picChg chg="add del">
          <ac:chgData name="Katie Gibson" userId="ba2629c6-a374-42d5-85e7-8800af7b2a91" providerId="ADAL" clId="{4D9FC9CA-BDA7-45A9-B9B6-24060B4F7C3F}" dt="2020-01-13T17:58:01.010" v="1396"/>
          <ac:picMkLst>
            <pc:docMk/>
            <pc:sldMk cId="3141363457" sldId="274"/>
            <ac:picMk id="5" creationId="{B6B7C52B-5435-4E6A-A792-0334371A6E68}"/>
          </ac:picMkLst>
        </pc:picChg>
        <pc:picChg chg="add del">
          <ac:chgData name="Katie Gibson" userId="ba2629c6-a374-42d5-85e7-8800af7b2a91" providerId="ADAL" clId="{4D9FC9CA-BDA7-45A9-B9B6-24060B4F7C3F}" dt="2020-01-13T17:58:05.459" v="1398"/>
          <ac:picMkLst>
            <pc:docMk/>
            <pc:sldMk cId="3141363457" sldId="274"/>
            <ac:picMk id="1026" creationId="{541E2F90-6F39-404B-8D77-EECB813498B1}"/>
          </ac:picMkLst>
        </pc:picChg>
        <pc:picChg chg="add del">
          <ac:chgData name="Katie Gibson" userId="ba2629c6-a374-42d5-85e7-8800af7b2a91" providerId="ADAL" clId="{4D9FC9CA-BDA7-45A9-B9B6-24060B4F7C3F}" dt="2020-01-13T17:58:10.647" v="1400"/>
          <ac:picMkLst>
            <pc:docMk/>
            <pc:sldMk cId="3141363457" sldId="274"/>
            <ac:picMk id="1028" creationId="{1BB75144-C23B-4CBE-A405-6D9917F0CBE5}"/>
          </ac:picMkLst>
        </pc:picChg>
        <pc:picChg chg="add mod">
          <ac:chgData name="Katie Gibson" userId="ba2629c6-a374-42d5-85e7-8800af7b2a91" providerId="ADAL" clId="{4D9FC9CA-BDA7-45A9-B9B6-24060B4F7C3F}" dt="2020-01-13T18:00:51.125" v="1451" actId="1076"/>
          <ac:picMkLst>
            <pc:docMk/>
            <pc:sldMk cId="3141363457" sldId="274"/>
            <ac:picMk id="1030" creationId="{2840887E-D7D6-4E1F-AC25-B007AFA56ABB}"/>
          </ac:picMkLst>
        </pc:picChg>
      </pc:sldChg>
      <pc:sldChg chg="addSp modSp add ord modTransition modNotesTx">
        <pc:chgData name="Katie Gibson" userId="ba2629c6-a374-42d5-85e7-8800af7b2a91" providerId="ADAL" clId="{4D9FC9CA-BDA7-45A9-B9B6-24060B4F7C3F}" dt="2020-01-16T18:49:47.139" v="9010"/>
        <pc:sldMkLst>
          <pc:docMk/>
          <pc:sldMk cId="1988694954" sldId="275"/>
        </pc:sldMkLst>
        <pc:spChg chg="mod">
          <ac:chgData name="Katie Gibson" userId="ba2629c6-a374-42d5-85e7-8800af7b2a91" providerId="ADAL" clId="{4D9FC9CA-BDA7-45A9-B9B6-24060B4F7C3F}" dt="2020-01-13T20:57:57.590" v="8022" actId="20577"/>
          <ac:spMkLst>
            <pc:docMk/>
            <pc:sldMk cId="1988694954" sldId="275"/>
            <ac:spMk id="2" creationId="{985E7719-FFC6-4222-8786-B55315278BA0}"/>
          </ac:spMkLst>
        </pc:spChg>
        <pc:spChg chg="mod">
          <ac:chgData name="Katie Gibson" userId="ba2629c6-a374-42d5-85e7-8800af7b2a91" providerId="ADAL" clId="{4D9FC9CA-BDA7-45A9-B9B6-24060B4F7C3F}" dt="2020-01-13T17:52:18.026" v="1145" actId="20577"/>
          <ac:spMkLst>
            <pc:docMk/>
            <pc:sldMk cId="1988694954" sldId="275"/>
            <ac:spMk id="3" creationId="{8A81C4AB-2B1C-48CB-B5C2-7FB3A02F47A8}"/>
          </ac:spMkLst>
        </pc:spChg>
        <pc:picChg chg="add mod">
          <ac:chgData name="Katie Gibson" userId="ba2629c6-a374-42d5-85e7-8800af7b2a91" providerId="ADAL" clId="{4D9FC9CA-BDA7-45A9-B9B6-24060B4F7C3F}" dt="2020-01-13T21:04:00.473" v="8128" actId="1076"/>
          <ac:picMkLst>
            <pc:docMk/>
            <pc:sldMk cId="1988694954" sldId="275"/>
            <ac:picMk id="4098" creationId="{2D3A364A-86F0-42FE-9386-0E3CEEF45667}"/>
          </ac:picMkLst>
        </pc:picChg>
      </pc:sldChg>
      <pc:sldChg chg="addSp delSp modSp add ord modTransition modNotesTx">
        <pc:chgData name="Katie Gibson" userId="ba2629c6-a374-42d5-85e7-8800af7b2a91" providerId="ADAL" clId="{4D9FC9CA-BDA7-45A9-B9B6-24060B4F7C3F}" dt="2020-01-16T18:49:31.861" v="9009"/>
        <pc:sldMkLst>
          <pc:docMk/>
          <pc:sldMk cId="946431738" sldId="276"/>
        </pc:sldMkLst>
        <pc:spChg chg="mod">
          <ac:chgData name="Katie Gibson" userId="ba2629c6-a374-42d5-85e7-8800af7b2a91" providerId="ADAL" clId="{4D9FC9CA-BDA7-45A9-B9B6-24060B4F7C3F}" dt="2020-01-15T16:23:59.129" v="8717" actId="404"/>
          <ac:spMkLst>
            <pc:docMk/>
            <pc:sldMk cId="946431738" sldId="276"/>
            <ac:spMk id="2" creationId="{985E7719-FFC6-4222-8786-B55315278BA0}"/>
          </ac:spMkLst>
        </pc:spChg>
        <pc:spChg chg="mod">
          <ac:chgData name="Katie Gibson" userId="ba2629c6-a374-42d5-85e7-8800af7b2a91" providerId="ADAL" clId="{4D9FC9CA-BDA7-45A9-B9B6-24060B4F7C3F}" dt="2020-01-13T18:02:22.458" v="1469" actId="20577"/>
          <ac:spMkLst>
            <pc:docMk/>
            <pc:sldMk cId="946431738" sldId="276"/>
            <ac:spMk id="3" creationId="{8A81C4AB-2B1C-48CB-B5C2-7FB3A02F47A8}"/>
          </ac:spMkLst>
        </pc:spChg>
        <pc:picChg chg="add del mod">
          <ac:chgData name="Katie Gibson" userId="ba2629c6-a374-42d5-85e7-8800af7b2a91" providerId="ADAL" clId="{4D9FC9CA-BDA7-45A9-B9B6-24060B4F7C3F}" dt="2020-01-13T21:06:18.951" v="8147" actId="478"/>
          <ac:picMkLst>
            <pc:docMk/>
            <pc:sldMk cId="946431738" sldId="276"/>
            <ac:picMk id="4" creationId="{EE9B0847-164D-4D0D-8A41-C81B3BC686E2}"/>
          </ac:picMkLst>
        </pc:picChg>
        <pc:picChg chg="add del">
          <ac:chgData name="Katie Gibson" userId="ba2629c6-a374-42d5-85e7-8800af7b2a91" providerId="ADAL" clId="{4D9FC9CA-BDA7-45A9-B9B6-24060B4F7C3F}" dt="2020-01-13T21:06:32.552" v="8149"/>
          <ac:picMkLst>
            <pc:docMk/>
            <pc:sldMk cId="946431738" sldId="276"/>
            <ac:picMk id="5" creationId="{616E946E-8473-4E4B-AC6D-CEC74CF4DA79}"/>
          </ac:picMkLst>
        </pc:picChg>
        <pc:picChg chg="add mod">
          <ac:chgData name="Katie Gibson" userId="ba2629c6-a374-42d5-85e7-8800af7b2a91" providerId="ADAL" clId="{4D9FC9CA-BDA7-45A9-B9B6-24060B4F7C3F}" dt="2020-01-13T21:11:08.610" v="8179" actId="1076"/>
          <ac:picMkLst>
            <pc:docMk/>
            <pc:sldMk cId="946431738" sldId="276"/>
            <ac:picMk id="7" creationId="{BC0D3975-2CF7-4449-91A9-B417FCE501A6}"/>
          </ac:picMkLst>
        </pc:picChg>
        <pc:picChg chg="add mod">
          <ac:chgData name="Katie Gibson" userId="ba2629c6-a374-42d5-85e7-8800af7b2a91" providerId="ADAL" clId="{4D9FC9CA-BDA7-45A9-B9B6-24060B4F7C3F}" dt="2020-01-13T21:10:57.294" v="8177" actId="1076"/>
          <ac:picMkLst>
            <pc:docMk/>
            <pc:sldMk cId="946431738" sldId="276"/>
            <ac:picMk id="6146" creationId="{E4E55B97-710A-4F1D-95A6-2B030C7C70C7}"/>
          </ac:picMkLst>
        </pc:picChg>
      </pc:sldChg>
      <pc:sldChg chg="modSp add ord modTransition modNotesTx">
        <pc:chgData name="Katie Gibson" userId="ba2629c6-a374-42d5-85e7-8800af7b2a91" providerId="ADAL" clId="{4D9FC9CA-BDA7-45A9-B9B6-24060B4F7C3F}" dt="2020-01-16T18:49:31.861" v="9009"/>
        <pc:sldMkLst>
          <pc:docMk/>
          <pc:sldMk cId="3871613441" sldId="277"/>
        </pc:sldMkLst>
        <pc:spChg chg="mod">
          <ac:chgData name="Katie Gibson" userId="ba2629c6-a374-42d5-85e7-8800af7b2a91" providerId="ADAL" clId="{4D9FC9CA-BDA7-45A9-B9B6-24060B4F7C3F}" dt="2020-01-15T16:30:07.726" v="8755" actId="20577"/>
          <ac:spMkLst>
            <pc:docMk/>
            <pc:sldMk cId="3871613441" sldId="277"/>
            <ac:spMk id="2" creationId="{985E7719-FFC6-4222-8786-B55315278BA0}"/>
          </ac:spMkLst>
        </pc:spChg>
      </pc:sldChg>
      <pc:sldChg chg="modSp add modTransition modNotesTx">
        <pc:chgData name="Katie Gibson" userId="ba2629c6-a374-42d5-85e7-8800af7b2a91" providerId="ADAL" clId="{4D9FC9CA-BDA7-45A9-B9B6-24060B4F7C3F}" dt="2020-01-16T18:49:31.861" v="9009"/>
        <pc:sldMkLst>
          <pc:docMk/>
          <pc:sldMk cId="1310389497" sldId="278"/>
        </pc:sldMkLst>
        <pc:spChg chg="mod">
          <ac:chgData name="Katie Gibson" userId="ba2629c6-a374-42d5-85e7-8800af7b2a91" providerId="ADAL" clId="{4D9FC9CA-BDA7-45A9-B9B6-24060B4F7C3F}" dt="2020-01-13T18:13:07.213" v="1991" actId="20577"/>
          <ac:spMkLst>
            <pc:docMk/>
            <pc:sldMk cId="1310389497" sldId="278"/>
            <ac:spMk id="2" creationId="{985E7719-FFC6-4222-8786-B55315278BA0}"/>
          </ac:spMkLst>
        </pc:spChg>
        <pc:spChg chg="mod">
          <ac:chgData name="Katie Gibson" userId="ba2629c6-a374-42d5-85e7-8800af7b2a91" providerId="ADAL" clId="{4D9FC9CA-BDA7-45A9-B9B6-24060B4F7C3F}" dt="2020-01-13T18:12:01.784" v="1953" actId="20577"/>
          <ac:spMkLst>
            <pc:docMk/>
            <pc:sldMk cId="1310389497" sldId="278"/>
            <ac:spMk id="3" creationId="{8A81C4AB-2B1C-48CB-B5C2-7FB3A02F47A8}"/>
          </ac:spMkLst>
        </pc:spChg>
      </pc:sldChg>
      <pc:sldChg chg="addSp modSp add ord modTransition modNotesTx">
        <pc:chgData name="Katie Gibson" userId="ba2629c6-a374-42d5-85e7-8800af7b2a91" providerId="ADAL" clId="{4D9FC9CA-BDA7-45A9-B9B6-24060B4F7C3F}" dt="2020-01-16T18:49:31.861" v="9009"/>
        <pc:sldMkLst>
          <pc:docMk/>
          <pc:sldMk cId="3407704753" sldId="279"/>
        </pc:sldMkLst>
        <pc:spChg chg="mod">
          <ac:chgData name="Katie Gibson" userId="ba2629c6-a374-42d5-85e7-8800af7b2a91" providerId="ADAL" clId="{4D9FC9CA-BDA7-45A9-B9B6-24060B4F7C3F}" dt="2020-01-13T18:51:37.800" v="4854" actId="1076"/>
          <ac:spMkLst>
            <pc:docMk/>
            <pc:sldMk cId="3407704753" sldId="279"/>
            <ac:spMk id="2" creationId="{985E7719-FFC6-4222-8786-B55315278BA0}"/>
          </ac:spMkLst>
        </pc:spChg>
        <pc:picChg chg="add mod">
          <ac:chgData name="Katie Gibson" userId="ba2629c6-a374-42d5-85e7-8800af7b2a91" providerId="ADAL" clId="{4D9FC9CA-BDA7-45A9-B9B6-24060B4F7C3F}" dt="2020-01-13T18:51:39.359" v="4855" actId="1076"/>
          <ac:picMkLst>
            <pc:docMk/>
            <pc:sldMk cId="3407704753" sldId="279"/>
            <ac:picMk id="4" creationId="{DC2F5A40-5A16-42F5-A10E-16872CB19C18}"/>
          </ac:picMkLst>
        </pc:picChg>
      </pc:sldChg>
      <pc:sldChg chg="addSp modSp add ord modTransition modNotesTx">
        <pc:chgData name="Katie Gibson" userId="ba2629c6-a374-42d5-85e7-8800af7b2a91" providerId="ADAL" clId="{4D9FC9CA-BDA7-45A9-B9B6-24060B4F7C3F}" dt="2020-01-16T18:49:31.861" v="9009"/>
        <pc:sldMkLst>
          <pc:docMk/>
          <pc:sldMk cId="1675043077" sldId="280"/>
        </pc:sldMkLst>
        <pc:spChg chg="mod">
          <ac:chgData name="Katie Gibson" userId="ba2629c6-a374-42d5-85e7-8800af7b2a91" providerId="ADAL" clId="{4D9FC9CA-BDA7-45A9-B9B6-24060B4F7C3F}" dt="2020-01-13T18:48:53.718" v="4819" actId="20577"/>
          <ac:spMkLst>
            <pc:docMk/>
            <pc:sldMk cId="1675043077" sldId="280"/>
            <ac:spMk id="2" creationId="{985E7719-FFC6-4222-8786-B55315278BA0}"/>
          </ac:spMkLst>
        </pc:spChg>
        <pc:spChg chg="mod">
          <ac:chgData name="Katie Gibson" userId="ba2629c6-a374-42d5-85e7-8800af7b2a91" providerId="ADAL" clId="{4D9FC9CA-BDA7-45A9-B9B6-24060B4F7C3F}" dt="2020-01-13T20:54:27.813" v="7817" actId="313"/>
          <ac:spMkLst>
            <pc:docMk/>
            <pc:sldMk cId="1675043077" sldId="280"/>
            <ac:spMk id="3" creationId="{8A81C4AB-2B1C-48CB-B5C2-7FB3A02F47A8}"/>
          </ac:spMkLst>
        </pc:spChg>
        <pc:picChg chg="add mod">
          <ac:chgData name="Katie Gibson" userId="ba2629c6-a374-42d5-85e7-8800af7b2a91" providerId="ADAL" clId="{4D9FC9CA-BDA7-45A9-B9B6-24060B4F7C3F}" dt="2020-01-13T21:17:18.381" v="8205" actId="1076"/>
          <ac:picMkLst>
            <pc:docMk/>
            <pc:sldMk cId="1675043077" sldId="280"/>
            <ac:picMk id="9218" creationId="{CCC734E2-0AAC-49A8-8ABD-1F926B278563}"/>
          </ac:picMkLst>
        </pc:picChg>
      </pc:sldChg>
      <pc:sldChg chg="modSp add modTransition modNotesTx">
        <pc:chgData name="Katie Gibson" userId="ba2629c6-a374-42d5-85e7-8800af7b2a91" providerId="ADAL" clId="{4D9FC9CA-BDA7-45A9-B9B6-24060B4F7C3F}" dt="2020-01-16T18:49:31.861" v="9009"/>
        <pc:sldMkLst>
          <pc:docMk/>
          <pc:sldMk cId="2151486657" sldId="281"/>
        </pc:sldMkLst>
        <pc:spChg chg="mod">
          <ac:chgData name="Katie Gibson" userId="ba2629c6-a374-42d5-85e7-8800af7b2a91" providerId="ADAL" clId="{4D9FC9CA-BDA7-45A9-B9B6-24060B4F7C3F}" dt="2020-01-13T18:37:27.691" v="4227" actId="20577"/>
          <ac:spMkLst>
            <pc:docMk/>
            <pc:sldMk cId="2151486657" sldId="281"/>
            <ac:spMk id="2" creationId="{985E7719-FFC6-4222-8786-B55315278BA0}"/>
          </ac:spMkLst>
        </pc:spChg>
      </pc:sldChg>
      <pc:sldChg chg="modSp add ord modTransition modNotesTx">
        <pc:chgData name="Katie Gibson" userId="ba2629c6-a374-42d5-85e7-8800af7b2a91" providerId="ADAL" clId="{4D9FC9CA-BDA7-45A9-B9B6-24060B4F7C3F}" dt="2020-01-16T18:49:31.861" v="9009"/>
        <pc:sldMkLst>
          <pc:docMk/>
          <pc:sldMk cId="2005407650" sldId="282"/>
        </pc:sldMkLst>
        <pc:spChg chg="mod">
          <ac:chgData name="Katie Gibson" userId="ba2629c6-a374-42d5-85e7-8800af7b2a91" providerId="ADAL" clId="{4D9FC9CA-BDA7-45A9-B9B6-24060B4F7C3F}" dt="2020-01-13T18:42:11.550" v="4689" actId="114"/>
          <ac:spMkLst>
            <pc:docMk/>
            <pc:sldMk cId="2005407650" sldId="282"/>
            <ac:spMk id="2" creationId="{985E7719-FFC6-4222-8786-B55315278BA0}"/>
          </ac:spMkLst>
        </pc:spChg>
      </pc:sldChg>
      <pc:sldChg chg="modSp add modTransition modNotesTx">
        <pc:chgData name="Katie Gibson" userId="ba2629c6-a374-42d5-85e7-8800af7b2a91" providerId="ADAL" clId="{4D9FC9CA-BDA7-45A9-B9B6-24060B4F7C3F}" dt="2020-01-16T18:49:31.861" v="9009"/>
        <pc:sldMkLst>
          <pc:docMk/>
          <pc:sldMk cId="1936433526" sldId="283"/>
        </pc:sldMkLst>
        <pc:spChg chg="mod">
          <ac:chgData name="Katie Gibson" userId="ba2629c6-a374-42d5-85e7-8800af7b2a91" providerId="ADAL" clId="{4D9FC9CA-BDA7-45A9-B9B6-24060B4F7C3F}" dt="2020-01-13T18:41:49.986" v="4684" actId="20577"/>
          <ac:spMkLst>
            <pc:docMk/>
            <pc:sldMk cId="1936433526" sldId="283"/>
            <ac:spMk id="2" creationId="{985E7719-FFC6-4222-8786-B55315278BA0}"/>
          </ac:spMkLst>
        </pc:spChg>
        <pc:spChg chg="mod">
          <ac:chgData name="Katie Gibson" userId="ba2629c6-a374-42d5-85e7-8800af7b2a91" providerId="ADAL" clId="{4D9FC9CA-BDA7-45A9-B9B6-24060B4F7C3F}" dt="2020-01-13T20:55:10.080" v="7825" actId="27636"/>
          <ac:spMkLst>
            <pc:docMk/>
            <pc:sldMk cId="1936433526" sldId="283"/>
            <ac:spMk id="3" creationId="{8A81C4AB-2B1C-48CB-B5C2-7FB3A02F47A8}"/>
          </ac:spMkLst>
        </pc:spChg>
      </pc:sldChg>
      <pc:sldChg chg="addSp modSp add modTransition modNotesTx">
        <pc:chgData name="Katie Gibson" userId="ba2629c6-a374-42d5-85e7-8800af7b2a91" providerId="ADAL" clId="{4D9FC9CA-BDA7-45A9-B9B6-24060B4F7C3F}" dt="2020-01-16T18:49:31.861" v="9009"/>
        <pc:sldMkLst>
          <pc:docMk/>
          <pc:sldMk cId="956774762" sldId="284"/>
        </pc:sldMkLst>
        <pc:spChg chg="mod">
          <ac:chgData name="Katie Gibson" userId="ba2629c6-a374-42d5-85e7-8800af7b2a91" providerId="ADAL" clId="{4D9FC9CA-BDA7-45A9-B9B6-24060B4F7C3F}" dt="2020-01-13T18:43:30.236" v="4741" actId="948"/>
          <ac:spMkLst>
            <pc:docMk/>
            <pc:sldMk cId="956774762" sldId="284"/>
            <ac:spMk id="2" creationId="{985E7719-FFC6-4222-8786-B55315278BA0}"/>
          </ac:spMkLst>
        </pc:spChg>
        <pc:spChg chg="mod">
          <ac:chgData name="Katie Gibson" userId="ba2629c6-a374-42d5-85e7-8800af7b2a91" providerId="ADAL" clId="{4D9FC9CA-BDA7-45A9-B9B6-24060B4F7C3F}" dt="2020-01-13T18:42:53.847" v="4739" actId="20577"/>
          <ac:spMkLst>
            <pc:docMk/>
            <pc:sldMk cId="956774762" sldId="284"/>
            <ac:spMk id="3" creationId="{8A81C4AB-2B1C-48CB-B5C2-7FB3A02F47A8}"/>
          </ac:spMkLst>
        </pc:spChg>
        <pc:picChg chg="add mod">
          <ac:chgData name="Katie Gibson" userId="ba2629c6-a374-42d5-85e7-8800af7b2a91" providerId="ADAL" clId="{4D9FC9CA-BDA7-45A9-B9B6-24060B4F7C3F}" dt="2020-01-13T21:24:44.368" v="8285" actId="1076"/>
          <ac:picMkLst>
            <pc:docMk/>
            <pc:sldMk cId="956774762" sldId="284"/>
            <ac:picMk id="13314" creationId="{9F7DCFD1-AB31-462A-ACEC-CB00006BA82E}"/>
          </ac:picMkLst>
        </pc:picChg>
      </pc:sldChg>
      <pc:sldChg chg="addSp modSp add modTransition modNotesTx">
        <pc:chgData name="Katie Gibson" userId="ba2629c6-a374-42d5-85e7-8800af7b2a91" providerId="ADAL" clId="{4D9FC9CA-BDA7-45A9-B9B6-24060B4F7C3F}" dt="2020-01-16T18:49:31.861" v="9009"/>
        <pc:sldMkLst>
          <pc:docMk/>
          <pc:sldMk cId="2728760383" sldId="285"/>
        </pc:sldMkLst>
        <pc:spChg chg="mod">
          <ac:chgData name="Katie Gibson" userId="ba2629c6-a374-42d5-85e7-8800af7b2a91" providerId="ADAL" clId="{4D9FC9CA-BDA7-45A9-B9B6-24060B4F7C3F}" dt="2020-01-13T18:49:49.667" v="4821" actId="403"/>
          <ac:spMkLst>
            <pc:docMk/>
            <pc:sldMk cId="2728760383" sldId="285"/>
            <ac:spMk id="2" creationId="{985E7719-FFC6-4222-8786-B55315278BA0}"/>
          </ac:spMkLst>
        </pc:spChg>
        <pc:spChg chg="mod">
          <ac:chgData name="Katie Gibson" userId="ba2629c6-a374-42d5-85e7-8800af7b2a91" providerId="ADAL" clId="{4D9FC9CA-BDA7-45A9-B9B6-24060B4F7C3F}" dt="2020-01-13T20:54:33.224" v="7818" actId="313"/>
          <ac:spMkLst>
            <pc:docMk/>
            <pc:sldMk cId="2728760383" sldId="285"/>
            <ac:spMk id="3" creationId="{8A81C4AB-2B1C-48CB-B5C2-7FB3A02F47A8}"/>
          </ac:spMkLst>
        </pc:spChg>
        <pc:picChg chg="add mod">
          <ac:chgData name="Katie Gibson" userId="ba2629c6-a374-42d5-85e7-8800af7b2a91" providerId="ADAL" clId="{4D9FC9CA-BDA7-45A9-B9B6-24060B4F7C3F}" dt="2020-01-13T21:18:51.173" v="8226" actId="1076"/>
          <ac:picMkLst>
            <pc:docMk/>
            <pc:sldMk cId="2728760383" sldId="285"/>
            <ac:picMk id="10242" creationId="{0CE45161-C9E6-49E7-A372-5BC4A70E5832}"/>
          </ac:picMkLst>
        </pc:picChg>
      </pc:sldChg>
      <pc:sldChg chg="addSp delSp modSp add modTransition modNotesTx">
        <pc:chgData name="Katie Gibson" userId="ba2629c6-a374-42d5-85e7-8800af7b2a91" providerId="ADAL" clId="{4D9FC9CA-BDA7-45A9-B9B6-24060B4F7C3F}" dt="2020-01-16T18:49:31.861" v="9009"/>
        <pc:sldMkLst>
          <pc:docMk/>
          <pc:sldMk cId="336324636" sldId="286"/>
        </pc:sldMkLst>
        <pc:spChg chg="mod">
          <ac:chgData name="Katie Gibson" userId="ba2629c6-a374-42d5-85e7-8800af7b2a91" providerId="ADAL" clId="{4D9FC9CA-BDA7-45A9-B9B6-24060B4F7C3F}" dt="2020-01-13T19:01:50.415" v="5895" actId="20577"/>
          <ac:spMkLst>
            <pc:docMk/>
            <pc:sldMk cId="336324636" sldId="286"/>
            <ac:spMk id="2" creationId="{985E7719-FFC6-4222-8786-B55315278BA0}"/>
          </ac:spMkLst>
        </pc:spChg>
        <pc:spChg chg="mod">
          <ac:chgData name="Katie Gibson" userId="ba2629c6-a374-42d5-85e7-8800af7b2a91" providerId="ADAL" clId="{4D9FC9CA-BDA7-45A9-B9B6-24060B4F7C3F}" dt="2020-01-13T18:53:51.793" v="4879" actId="20577"/>
          <ac:spMkLst>
            <pc:docMk/>
            <pc:sldMk cId="336324636" sldId="286"/>
            <ac:spMk id="3" creationId="{8A81C4AB-2B1C-48CB-B5C2-7FB3A02F47A8}"/>
          </ac:spMkLst>
        </pc:spChg>
        <pc:picChg chg="add del">
          <ac:chgData name="Katie Gibson" userId="ba2629c6-a374-42d5-85e7-8800af7b2a91" providerId="ADAL" clId="{4D9FC9CA-BDA7-45A9-B9B6-24060B4F7C3F}" dt="2020-01-13T21:20:35.326" v="8233" actId="478"/>
          <ac:picMkLst>
            <pc:docMk/>
            <pc:sldMk cId="336324636" sldId="286"/>
            <ac:picMk id="12290" creationId="{02BD7B00-BD5C-4CCA-AEC6-FC60AB228BFC}"/>
          </ac:picMkLst>
        </pc:picChg>
        <pc:picChg chg="add mod">
          <ac:chgData name="Katie Gibson" userId="ba2629c6-a374-42d5-85e7-8800af7b2a91" providerId="ADAL" clId="{4D9FC9CA-BDA7-45A9-B9B6-24060B4F7C3F}" dt="2020-01-13T21:21:34.032" v="8245" actId="14100"/>
          <ac:picMkLst>
            <pc:docMk/>
            <pc:sldMk cId="336324636" sldId="286"/>
            <ac:picMk id="12292" creationId="{017EFA2F-D9FA-4DBA-92E5-935F6994C15D}"/>
          </ac:picMkLst>
        </pc:picChg>
      </pc:sldChg>
      <pc:sldChg chg="modSp add modTransition modNotesTx">
        <pc:chgData name="Katie Gibson" userId="ba2629c6-a374-42d5-85e7-8800af7b2a91" providerId="ADAL" clId="{4D9FC9CA-BDA7-45A9-B9B6-24060B4F7C3F}" dt="2020-01-16T18:49:31.861" v="9009"/>
        <pc:sldMkLst>
          <pc:docMk/>
          <pc:sldMk cId="2775298116" sldId="287"/>
        </pc:sldMkLst>
        <pc:spChg chg="mod">
          <ac:chgData name="Katie Gibson" userId="ba2629c6-a374-42d5-85e7-8800af7b2a91" providerId="ADAL" clId="{4D9FC9CA-BDA7-45A9-B9B6-24060B4F7C3F}" dt="2020-01-13T19:02:43.363" v="6035" actId="20577"/>
          <ac:spMkLst>
            <pc:docMk/>
            <pc:sldMk cId="2775298116" sldId="287"/>
            <ac:spMk id="2" creationId="{985E7719-FFC6-4222-8786-B55315278BA0}"/>
          </ac:spMkLst>
        </pc:spChg>
      </pc:sldChg>
      <pc:sldChg chg="addSp delSp modSp add modTransition">
        <pc:chgData name="Katie Gibson" userId="ba2629c6-a374-42d5-85e7-8800af7b2a91" providerId="ADAL" clId="{4D9FC9CA-BDA7-45A9-B9B6-24060B4F7C3F}" dt="2020-01-16T18:49:31.861" v="9009"/>
        <pc:sldMkLst>
          <pc:docMk/>
          <pc:sldMk cId="600980549" sldId="288"/>
        </pc:sldMkLst>
        <pc:spChg chg="add del mod">
          <ac:chgData name="Katie Gibson" userId="ba2629c6-a374-42d5-85e7-8800af7b2a91" providerId="ADAL" clId="{4D9FC9CA-BDA7-45A9-B9B6-24060B4F7C3F}" dt="2020-01-13T19:08:14.909" v="6184" actId="478"/>
          <ac:spMkLst>
            <pc:docMk/>
            <pc:sldMk cId="600980549" sldId="288"/>
            <ac:spMk id="2" creationId="{985E7719-FFC6-4222-8786-B55315278BA0}"/>
          </ac:spMkLst>
        </pc:spChg>
        <pc:spChg chg="mod">
          <ac:chgData name="Katie Gibson" userId="ba2629c6-a374-42d5-85e7-8800af7b2a91" providerId="ADAL" clId="{4D9FC9CA-BDA7-45A9-B9B6-24060B4F7C3F}" dt="2020-01-13T19:08:33.575" v="6193" actId="1076"/>
          <ac:spMkLst>
            <pc:docMk/>
            <pc:sldMk cId="600980549" sldId="288"/>
            <ac:spMk id="3" creationId="{8A81C4AB-2B1C-48CB-B5C2-7FB3A02F47A8}"/>
          </ac:spMkLst>
        </pc:spChg>
        <pc:picChg chg="add mod">
          <ac:chgData name="Katie Gibson" userId="ba2629c6-a374-42d5-85e7-8800af7b2a91" providerId="ADAL" clId="{4D9FC9CA-BDA7-45A9-B9B6-24060B4F7C3F}" dt="2020-01-13T19:10:15.728" v="6199"/>
          <ac:picMkLst>
            <pc:docMk/>
            <pc:sldMk cId="600980549" sldId="288"/>
            <ac:picMk id="2050" creationId="{3AD6D95C-9ECB-4377-926D-D313FA7699FE}"/>
          </ac:picMkLst>
        </pc:picChg>
      </pc:sldChg>
      <pc:sldChg chg="addSp modSp add modTransition modNotesTx">
        <pc:chgData name="Katie Gibson" userId="ba2629c6-a374-42d5-85e7-8800af7b2a91" providerId="ADAL" clId="{4D9FC9CA-BDA7-45A9-B9B6-24060B4F7C3F}" dt="2020-01-16T18:49:31.861" v="9009"/>
        <pc:sldMkLst>
          <pc:docMk/>
          <pc:sldMk cId="1463076320" sldId="292"/>
        </pc:sldMkLst>
        <pc:spChg chg="mod">
          <ac:chgData name="Katie Gibson" userId="ba2629c6-a374-42d5-85e7-8800af7b2a91" providerId="ADAL" clId="{4D9FC9CA-BDA7-45A9-B9B6-24060B4F7C3F}" dt="2020-01-13T19:27:56.243" v="6598" actId="20577"/>
          <ac:spMkLst>
            <pc:docMk/>
            <pc:sldMk cId="1463076320" sldId="292"/>
            <ac:spMk id="2" creationId="{985E7719-FFC6-4222-8786-B55315278BA0}"/>
          </ac:spMkLst>
        </pc:spChg>
        <pc:spChg chg="mod">
          <ac:chgData name="Katie Gibson" userId="ba2629c6-a374-42d5-85e7-8800af7b2a91" providerId="ADAL" clId="{4D9FC9CA-BDA7-45A9-B9B6-24060B4F7C3F}" dt="2020-01-13T19:32:11.673" v="6656" actId="20577"/>
          <ac:spMkLst>
            <pc:docMk/>
            <pc:sldMk cId="1463076320" sldId="292"/>
            <ac:spMk id="3" creationId="{8A81C4AB-2B1C-48CB-B5C2-7FB3A02F47A8}"/>
          </ac:spMkLst>
        </pc:spChg>
        <pc:spChg chg="add mod">
          <ac:chgData name="Katie Gibson" userId="ba2629c6-a374-42d5-85e7-8800af7b2a91" providerId="ADAL" clId="{4D9FC9CA-BDA7-45A9-B9B6-24060B4F7C3F}" dt="2020-01-16T18:39:29.745" v="9007" actId="1035"/>
          <ac:spMkLst>
            <pc:docMk/>
            <pc:sldMk cId="1463076320" sldId="292"/>
            <ac:spMk id="4" creationId="{5A51444B-E920-4FF7-86CF-CA4A32F32E2E}"/>
          </ac:spMkLst>
        </pc:spChg>
        <pc:spChg chg="add mod">
          <ac:chgData name="Katie Gibson" userId="ba2629c6-a374-42d5-85e7-8800af7b2a91" providerId="ADAL" clId="{4D9FC9CA-BDA7-45A9-B9B6-24060B4F7C3F}" dt="2020-01-16T18:39:33.136" v="9008" actId="1076"/>
          <ac:spMkLst>
            <pc:docMk/>
            <pc:sldMk cId="1463076320" sldId="292"/>
            <ac:spMk id="5" creationId="{9705A4C5-3C9C-47BC-B652-E3AE6DE91D3C}"/>
          </ac:spMkLst>
        </pc:spChg>
      </pc:sldChg>
      <pc:sldChg chg="addSp delSp modSp add modTransition modAnim modNotesTx">
        <pc:chgData name="Katie Gibson" userId="ba2629c6-a374-42d5-85e7-8800af7b2a91" providerId="ADAL" clId="{4D9FC9CA-BDA7-45A9-B9B6-24060B4F7C3F}" dt="2020-01-16T18:49:31.861" v="9009"/>
        <pc:sldMkLst>
          <pc:docMk/>
          <pc:sldMk cId="1834862370" sldId="293"/>
        </pc:sldMkLst>
        <pc:spChg chg="mod">
          <ac:chgData name="Katie Gibson" userId="ba2629c6-a374-42d5-85e7-8800af7b2a91" providerId="ADAL" clId="{4D9FC9CA-BDA7-45A9-B9B6-24060B4F7C3F}" dt="2020-01-13T19:28:10.402" v="6604" actId="20577"/>
          <ac:spMkLst>
            <pc:docMk/>
            <pc:sldMk cId="1834862370" sldId="293"/>
            <ac:spMk id="2" creationId="{985E7719-FFC6-4222-8786-B55315278BA0}"/>
          </ac:spMkLst>
        </pc:spChg>
        <pc:spChg chg="mod">
          <ac:chgData name="Katie Gibson" userId="ba2629c6-a374-42d5-85e7-8800af7b2a91" providerId="ADAL" clId="{4D9FC9CA-BDA7-45A9-B9B6-24060B4F7C3F}" dt="2020-01-13T19:32:25.034" v="6664" actId="20577"/>
          <ac:spMkLst>
            <pc:docMk/>
            <pc:sldMk cId="1834862370" sldId="293"/>
            <ac:spMk id="3" creationId="{8A81C4AB-2B1C-48CB-B5C2-7FB3A02F47A8}"/>
          </ac:spMkLst>
        </pc:spChg>
        <pc:spChg chg="del mod">
          <ac:chgData name="Katie Gibson" userId="ba2629c6-a374-42d5-85e7-8800af7b2a91" providerId="ADAL" clId="{4D9FC9CA-BDA7-45A9-B9B6-24060B4F7C3F}" dt="2020-01-13T19:25:48.508" v="6564" actId="478"/>
          <ac:spMkLst>
            <pc:docMk/>
            <pc:sldMk cId="1834862370" sldId="293"/>
            <ac:spMk id="4" creationId="{5A51444B-E920-4FF7-86CF-CA4A32F32E2E}"/>
          </ac:spMkLst>
        </pc:spChg>
        <pc:spChg chg="add">
          <ac:chgData name="Katie Gibson" userId="ba2629c6-a374-42d5-85e7-8800af7b2a91" providerId="ADAL" clId="{4D9FC9CA-BDA7-45A9-B9B6-24060B4F7C3F}" dt="2020-01-13T20:19:03.706" v="6838"/>
          <ac:spMkLst>
            <pc:docMk/>
            <pc:sldMk cId="1834862370" sldId="293"/>
            <ac:spMk id="5" creationId="{E72E7ECB-38FB-4890-81CF-8F32A71E8D24}"/>
          </ac:spMkLst>
        </pc:spChg>
      </pc:sldChg>
      <pc:sldChg chg="addSp delSp modSp add modTransition modNotesTx">
        <pc:chgData name="Katie Gibson" userId="ba2629c6-a374-42d5-85e7-8800af7b2a91" providerId="ADAL" clId="{4D9FC9CA-BDA7-45A9-B9B6-24060B4F7C3F}" dt="2020-01-16T18:49:31.861" v="9009"/>
        <pc:sldMkLst>
          <pc:docMk/>
          <pc:sldMk cId="2660185444" sldId="294"/>
        </pc:sldMkLst>
        <pc:spChg chg="mod">
          <ac:chgData name="Katie Gibson" userId="ba2629c6-a374-42d5-85e7-8800af7b2a91" providerId="ADAL" clId="{4D9FC9CA-BDA7-45A9-B9B6-24060B4F7C3F}" dt="2020-01-13T20:06:30.178" v="6726" actId="207"/>
          <ac:spMkLst>
            <pc:docMk/>
            <pc:sldMk cId="2660185444" sldId="294"/>
            <ac:spMk id="2" creationId="{985E7719-FFC6-4222-8786-B55315278BA0}"/>
          </ac:spMkLst>
        </pc:spChg>
        <pc:spChg chg="mod">
          <ac:chgData name="Katie Gibson" userId="ba2629c6-a374-42d5-85e7-8800af7b2a91" providerId="ADAL" clId="{4D9FC9CA-BDA7-45A9-B9B6-24060B4F7C3F}" dt="2020-01-13T19:32:34.801" v="6669" actId="20577"/>
          <ac:spMkLst>
            <pc:docMk/>
            <pc:sldMk cId="2660185444" sldId="294"/>
            <ac:spMk id="3" creationId="{8A81C4AB-2B1C-48CB-B5C2-7FB3A02F47A8}"/>
          </ac:spMkLst>
        </pc:spChg>
        <pc:spChg chg="del">
          <ac:chgData name="Katie Gibson" userId="ba2629c6-a374-42d5-85e7-8800af7b2a91" providerId="ADAL" clId="{4D9FC9CA-BDA7-45A9-B9B6-24060B4F7C3F}" dt="2020-01-13T19:27:09.854" v="6584" actId="478"/>
          <ac:spMkLst>
            <pc:docMk/>
            <pc:sldMk cId="2660185444" sldId="294"/>
            <ac:spMk id="4" creationId="{5A51444B-E920-4FF7-86CF-CA4A32F32E2E}"/>
          </ac:spMkLst>
        </pc:spChg>
        <pc:spChg chg="add">
          <ac:chgData name="Katie Gibson" userId="ba2629c6-a374-42d5-85e7-8800af7b2a91" providerId="ADAL" clId="{4D9FC9CA-BDA7-45A9-B9B6-24060B4F7C3F}" dt="2020-01-13T20:19:07.313" v="6839"/>
          <ac:spMkLst>
            <pc:docMk/>
            <pc:sldMk cId="2660185444" sldId="294"/>
            <ac:spMk id="5" creationId="{774142B9-52DB-448B-B75C-8C921C666E7B}"/>
          </ac:spMkLst>
        </pc:spChg>
      </pc:sldChg>
      <pc:sldChg chg="addSp delSp modSp add modTransition modNotesTx">
        <pc:chgData name="Katie Gibson" userId="ba2629c6-a374-42d5-85e7-8800af7b2a91" providerId="ADAL" clId="{4D9FC9CA-BDA7-45A9-B9B6-24060B4F7C3F}" dt="2020-01-16T18:49:31.861" v="9009"/>
        <pc:sldMkLst>
          <pc:docMk/>
          <pc:sldMk cId="611741870" sldId="295"/>
        </pc:sldMkLst>
        <pc:spChg chg="mod">
          <ac:chgData name="Katie Gibson" userId="ba2629c6-a374-42d5-85e7-8800af7b2a91" providerId="ADAL" clId="{4D9FC9CA-BDA7-45A9-B9B6-24060B4F7C3F}" dt="2020-01-13T20:21:41.939" v="6937" actId="20577"/>
          <ac:spMkLst>
            <pc:docMk/>
            <pc:sldMk cId="611741870" sldId="295"/>
            <ac:spMk id="2" creationId="{985E7719-FFC6-4222-8786-B55315278BA0}"/>
          </ac:spMkLst>
        </pc:spChg>
        <pc:spChg chg="mod">
          <ac:chgData name="Katie Gibson" userId="ba2629c6-a374-42d5-85e7-8800af7b2a91" providerId="ADAL" clId="{4D9FC9CA-BDA7-45A9-B9B6-24060B4F7C3F}" dt="2020-01-13T20:05:17.165" v="6722" actId="1076"/>
          <ac:spMkLst>
            <pc:docMk/>
            <pc:sldMk cId="611741870" sldId="295"/>
            <ac:spMk id="3" creationId="{8A81C4AB-2B1C-48CB-B5C2-7FB3A02F47A8}"/>
          </ac:spMkLst>
        </pc:spChg>
        <pc:spChg chg="add del">
          <ac:chgData name="Katie Gibson" userId="ba2629c6-a374-42d5-85e7-8800af7b2a91" providerId="ADAL" clId="{4D9FC9CA-BDA7-45A9-B9B6-24060B4F7C3F}" dt="2020-01-13T19:34:42.594" v="6680"/>
          <ac:spMkLst>
            <pc:docMk/>
            <pc:sldMk cId="611741870" sldId="295"/>
            <ac:spMk id="4" creationId="{98C3ECCD-4CA6-4D60-B947-5D2E1FA91B3E}"/>
          </ac:spMkLst>
        </pc:spChg>
        <pc:spChg chg="add del">
          <ac:chgData name="Katie Gibson" userId="ba2629c6-a374-42d5-85e7-8800af7b2a91" providerId="ADAL" clId="{4D9FC9CA-BDA7-45A9-B9B6-24060B4F7C3F}" dt="2020-01-13T19:34:49.070" v="6682"/>
          <ac:spMkLst>
            <pc:docMk/>
            <pc:sldMk cId="611741870" sldId="295"/>
            <ac:spMk id="5" creationId="{CF9A8E29-4E0B-4FCE-BFC7-90FA11ABB5AE}"/>
          </ac:spMkLst>
        </pc:spChg>
        <pc:spChg chg="add mod">
          <ac:chgData name="Katie Gibson" userId="ba2629c6-a374-42d5-85e7-8800af7b2a91" providerId="ADAL" clId="{4D9FC9CA-BDA7-45A9-B9B6-24060B4F7C3F}" dt="2020-01-16T18:39:09.978" v="8998" actId="1076"/>
          <ac:spMkLst>
            <pc:docMk/>
            <pc:sldMk cId="611741870" sldId="295"/>
            <ac:spMk id="6" creationId="{6F2EF205-123D-46D6-B811-F7C3AE4176D7}"/>
          </ac:spMkLst>
        </pc:spChg>
        <pc:spChg chg="add del">
          <ac:chgData name="Katie Gibson" userId="ba2629c6-a374-42d5-85e7-8800af7b2a91" providerId="ADAL" clId="{4D9FC9CA-BDA7-45A9-B9B6-24060B4F7C3F}" dt="2020-01-13T20:19:57.676" v="6903"/>
          <ac:spMkLst>
            <pc:docMk/>
            <pc:sldMk cId="611741870" sldId="295"/>
            <ac:spMk id="7" creationId="{D634ED3A-8E7A-45CE-AA67-F58EFC0B5CCB}"/>
          </ac:spMkLst>
        </pc:spChg>
      </pc:sldChg>
      <pc:sldChg chg="addSp delSp modSp add modTransition modNotesTx">
        <pc:chgData name="Katie Gibson" userId="ba2629c6-a374-42d5-85e7-8800af7b2a91" providerId="ADAL" clId="{4D9FC9CA-BDA7-45A9-B9B6-24060B4F7C3F}" dt="2020-01-16T18:49:31.861" v="9009"/>
        <pc:sldMkLst>
          <pc:docMk/>
          <pc:sldMk cId="1932231796" sldId="296"/>
        </pc:sldMkLst>
        <pc:spChg chg="mod">
          <ac:chgData name="Katie Gibson" userId="ba2629c6-a374-42d5-85e7-8800af7b2a91" providerId="ADAL" clId="{4D9FC9CA-BDA7-45A9-B9B6-24060B4F7C3F}" dt="2020-01-13T20:29:58.645" v="7251" actId="20577"/>
          <ac:spMkLst>
            <pc:docMk/>
            <pc:sldMk cId="1932231796" sldId="296"/>
            <ac:spMk id="2" creationId="{985E7719-FFC6-4222-8786-B55315278BA0}"/>
          </ac:spMkLst>
        </pc:spChg>
        <pc:spChg chg="del">
          <ac:chgData name="Katie Gibson" userId="ba2629c6-a374-42d5-85e7-8800af7b2a91" providerId="ADAL" clId="{4D9FC9CA-BDA7-45A9-B9B6-24060B4F7C3F}" dt="2020-01-13T20:24:05.479" v="7052" actId="478"/>
          <ac:spMkLst>
            <pc:docMk/>
            <pc:sldMk cId="1932231796" sldId="296"/>
            <ac:spMk id="4" creationId="{5A51444B-E920-4FF7-86CF-CA4A32F32E2E}"/>
          </ac:spMkLst>
        </pc:spChg>
        <pc:spChg chg="del">
          <ac:chgData name="Katie Gibson" userId="ba2629c6-a374-42d5-85e7-8800af7b2a91" providerId="ADAL" clId="{4D9FC9CA-BDA7-45A9-B9B6-24060B4F7C3F}" dt="2020-01-13T20:24:07.167" v="7053" actId="478"/>
          <ac:spMkLst>
            <pc:docMk/>
            <pc:sldMk cId="1932231796" sldId="296"/>
            <ac:spMk id="5" creationId="{9705A4C5-3C9C-47BC-B652-E3AE6DE91D3C}"/>
          </ac:spMkLst>
        </pc:spChg>
        <pc:graphicFrameChg chg="add del">
          <ac:chgData name="Katie Gibson" userId="ba2629c6-a374-42d5-85e7-8800af7b2a91" providerId="ADAL" clId="{4D9FC9CA-BDA7-45A9-B9B6-24060B4F7C3F}" dt="2020-01-13T20:27:01.256" v="7108"/>
          <ac:graphicFrameMkLst>
            <pc:docMk/>
            <pc:sldMk cId="1932231796" sldId="296"/>
            <ac:graphicFrameMk id="6" creationId="{F2A7874A-0D8D-4EE5-B9B6-6B9D6D9B1A18}"/>
          </ac:graphicFrameMkLst>
        </pc:graphicFrameChg>
        <pc:graphicFrameChg chg="add del">
          <ac:chgData name="Katie Gibson" userId="ba2629c6-a374-42d5-85e7-8800af7b2a91" providerId="ADAL" clId="{4D9FC9CA-BDA7-45A9-B9B6-24060B4F7C3F}" dt="2020-01-13T20:27:07.706" v="7110"/>
          <ac:graphicFrameMkLst>
            <pc:docMk/>
            <pc:sldMk cId="1932231796" sldId="296"/>
            <ac:graphicFrameMk id="7" creationId="{707514AF-B31F-4868-949D-886A4F704315}"/>
          </ac:graphicFrameMkLst>
        </pc:graphicFrameChg>
        <pc:graphicFrameChg chg="add mod modGraphic">
          <ac:chgData name="Katie Gibson" userId="ba2629c6-a374-42d5-85e7-8800af7b2a91" providerId="ADAL" clId="{4D9FC9CA-BDA7-45A9-B9B6-24060B4F7C3F}" dt="2020-01-13T20:30:16.437" v="7254" actId="403"/>
          <ac:graphicFrameMkLst>
            <pc:docMk/>
            <pc:sldMk cId="1932231796" sldId="296"/>
            <ac:graphicFrameMk id="8" creationId="{AC4C42F7-77CE-434F-ADE0-7ABFE44DA5E2}"/>
          </ac:graphicFrameMkLst>
        </pc:graphicFrameChg>
      </pc:sldChg>
      <pc:sldChg chg="modSp add modTransition modNotesTx">
        <pc:chgData name="Katie Gibson" userId="ba2629c6-a374-42d5-85e7-8800af7b2a91" providerId="ADAL" clId="{4D9FC9CA-BDA7-45A9-B9B6-24060B4F7C3F}" dt="2020-01-16T18:49:31.861" v="9009"/>
        <pc:sldMkLst>
          <pc:docMk/>
          <pc:sldMk cId="2244604870" sldId="297"/>
        </pc:sldMkLst>
        <pc:spChg chg="mod">
          <ac:chgData name="Katie Gibson" userId="ba2629c6-a374-42d5-85e7-8800af7b2a91" providerId="ADAL" clId="{4D9FC9CA-BDA7-45A9-B9B6-24060B4F7C3F}" dt="2020-01-15T16:41:17.611" v="8962" actId="113"/>
          <ac:spMkLst>
            <pc:docMk/>
            <pc:sldMk cId="2244604870" sldId="297"/>
            <ac:spMk id="2" creationId="{985E7719-FFC6-4222-8786-B55315278BA0}"/>
          </ac:spMkLst>
        </pc:spChg>
        <pc:spChg chg="mod">
          <ac:chgData name="Katie Gibson" userId="ba2629c6-a374-42d5-85e7-8800af7b2a91" providerId="ADAL" clId="{4D9FC9CA-BDA7-45A9-B9B6-24060B4F7C3F}" dt="2020-01-13T20:46:45.540" v="7497" actId="20577"/>
          <ac:spMkLst>
            <pc:docMk/>
            <pc:sldMk cId="2244604870" sldId="297"/>
            <ac:spMk id="3" creationId="{8A81C4AB-2B1C-48CB-B5C2-7FB3A02F47A8}"/>
          </ac:spMkLst>
        </pc:spChg>
      </pc:sldChg>
      <pc:sldChg chg="addSp modSp add modTransition modNotesTx">
        <pc:chgData name="Katie Gibson" userId="ba2629c6-a374-42d5-85e7-8800af7b2a91" providerId="ADAL" clId="{4D9FC9CA-BDA7-45A9-B9B6-24060B4F7C3F}" dt="2020-01-16T18:49:31.861" v="9009"/>
        <pc:sldMkLst>
          <pc:docMk/>
          <pc:sldMk cId="3972251575" sldId="298"/>
        </pc:sldMkLst>
        <pc:spChg chg="mod">
          <ac:chgData name="Katie Gibson" userId="ba2629c6-a374-42d5-85e7-8800af7b2a91" providerId="ADAL" clId="{4D9FC9CA-BDA7-45A9-B9B6-24060B4F7C3F}" dt="2020-01-15T17:18:12.930" v="8987" actId="404"/>
          <ac:spMkLst>
            <pc:docMk/>
            <pc:sldMk cId="3972251575" sldId="298"/>
            <ac:spMk id="2" creationId="{985E7719-FFC6-4222-8786-B55315278BA0}"/>
          </ac:spMkLst>
        </pc:spChg>
        <pc:spChg chg="mod">
          <ac:chgData name="Katie Gibson" userId="ba2629c6-a374-42d5-85e7-8800af7b2a91" providerId="ADAL" clId="{4D9FC9CA-BDA7-45A9-B9B6-24060B4F7C3F}" dt="2020-01-13T20:47:40.729" v="7505" actId="20577"/>
          <ac:spMkLst>
            <pc:docMk/>
            <pc:sldMk cId="3972251575" sldId="298"/>
            <ac:spMk id="3" creationId="{8A81C4AB-2B1C-48CB-B5C2-7FB3A02F47A8}"/>
          </ac:spMkLst>
        </pc:spChg>
        <pc:picChg chg="add mod">
          <ac:chgData name="Katie Gibson" userId="ba2629c6-a374-42d5-85e7-8800af7b2a91" providerId="ADAL" clId="{4D9FC9CA-BDA7-45A9-B9B6-24060B4F7C3F}" dt="2020-01-13T21:25:57.264" v="8303" actId="1076"/>
          <ac:picMkLst>
            <pc:docMk/>
            <pc:sldMk cId="3972251575" sldId="298"/>
            <ac:picMk id="14338" creationId="{432E080F-8765-4E76-98A6-815368BE95E1}"/>
          </ac:picMkLst>
        </pc:picChg>
      </pc:sldChg>
      <pc:sldChg chg="modSp modTransition modNotesTx">
        <pc:chgData name="Katie Gibson" userId="ba2629c6-a374-42d5-85e7-8800af7b2a91" providerId="ADAL" clId="{4D9FC9CA-BDA7-45A9-B9B6-24060B4F7C3F}" dt="2020-01-16T18:49:31.861" v="9009"/>
        <pc:sldMkLst>
          <pc:docMk/>
          <pc:sldMk cId="3878623492" sldId="299"/>
        </pc:sldMkLst>
        <pc:graphicFrameChg chg="mod modGraphic">
          <ac:chgData name="Katie Gibson" userId="ba2629c6-a374-42d5-85e7-8800af7b2a91" providerId="ADAL" clId="{4D9FC9CA-BDA7-45A9-B9B6-24060B4F7C3F}" dt="2020-01-16T18:38:11.046" v="8997" actId="1076"/>
          <ac:graphicFrameMkLst>
            <pc:docMk/>
            <pc:sldMk cId="3878623492" sldId="299"/>
            <ac:graphicFrameMk id="5" creationId="{D231C827-7E18-4BF6-BD5A-EC12B0DCD11E}"/>
          </ac:graphicFrameMkLst>
        </pc:graphicFrameChg>
      </pc:sldChg>
      <pc:sldMasterChg chg="modTransition modSldLayout">
        <pc:chgData name="Katie Gibson" userId="ba2629c6-a374-42d5-85e7-8800af7b2a91" providerId="ADAL" clId="{4D9FC9CA-BDA7-45A9-B9B6-24060B4F7C3F}" dt="2020-01-16T18:49:31.861" v="9009"/>
        <pc:sldMasterMkLst>
          <pc:docMk/>
          <pc:sldMasterMk cId="865615906" sldId="2147483797"/>
        </pc:sldMasterMkLst>
        <pc:sldLayoutChg chg="modTransition">
          <pc:chgData name="Katie Gibson" userId="ba2629c6-a374-42d5-85e7-8800af7b2a91" providerId="ADAL" clId="{4D9FC9CA-BDA7-45A9-B9B6-24060B4F7C3F}" dt="2020-01-16T18:49:31.861" v="9009"/>
          <pc:sldLayoutMkLst>
            <pc:docMk/>
            <pc:sldMasterMk cId="865615906" sldId="2147483797"/>
            <pc:sldLayoutMk cId="3275096146" sldId="2147483798"/>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826427443" sldId="2147483799"/>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3097155024" sldId="2147483800"/>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4278783395" sldId="2147483801"/>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2989948324" sldId="2147483802"/>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1629989711" sldId="2147483803"/>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3746931930" sldId="2147483804"/>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401958490" sldId="2147483805"/>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3412847775" sldId="2147483806"/>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1712699896" sldId="2147483807"/>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189466034" sldId="2147483808"/>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1835166244" sldId="2147483809"/>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3682282923" sldId="2147483810"/>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284838145" sldId="2147483811"/>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3092684684" sldId="2147483812"/>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3857385927" sldId="2147483813"/>
          </pc:sldLayoutMkLst>
        </pc:sldLayoutChg>
        <pc:sldLayoutChg chg="modTransition">
          <pc:chgData name="Katie Gibson" userId="ba2629c6-a374-42d5-85e7-8800af7b2a91" providerId="ADAL" clId="{4D9FC9CA-BDA7-45A9-B9B6-24060B4F7C3F}" dt="2020-01-16T18:49:31.861" v="9009"/>
          <pc:sldLayoutMkLst>
            <pc:docMk/>
            <pc:sldMasterMk cId="865615906" sldId="2147483797"/>
            <pc:sldLayoutMk cId="1542556902" sldId="2147483814"/>
          </pc:sldLayoutMkLst>
        </pc:sldLayoutChg>
      </pc:sldMasterChg>
    </pc:docChg>
  </pc:docChgLst>
  <pc:docChgLst>
    <pc:chgData name="Marilyn Gentner" userId="b6fcfbb3-fb4d-4452-99c5-561632d0298e" providerId="ADAL" clId="{37D6D8EA-32C4-4046-8559-7B6785596B3B}"/>
    <pc:docChg chg="undo custSel modSld sldOrd">
      <pc:chgData name="Marilyn Gentner" userId="b6fcfbb3-fb4d-4452-99c5-561632d0298e" providerId="ADAL" clId="{37D6D8EA-32C4-4046-8559-7B6785596B3B}" dt="2020-01-16T18:06:29.517" v="1287" actId="1035"/>
      <pc:docMkLst>
        <pc:docMk/>
      </pc:docMkLst>
      <pc:sldChg chg="modSp">
        <pc:chgData name="Marilyn Gentner" userId="b6fcfbb3-fb4d-4452-99c5-561632d0298e" providerId="ADAL" clId="{37D6D8EA-32C4-4046-8559-7B6785596B3B}" dt="2020-01-16T18:06:29.517" v="1287" actId="1035"/>
        <pc:sldMkLst>
          <pc:docMk/>
          <pc:sldMk cId="3871613441" sldId="277"/>
        </pc:sldMkLst>
        <pc:spChg chg="mod">
          <ac:chgData name="Marilyn Gentner" userId="b6fcfbb3-fb4d-4452-99c5-561632d0298e" providerId="ADAL" clId="{37D6D8EA-32C4-4046-8559-7B6785596B3B}" dt="2020-01-16T18:06:25.420" v="1284" actId="1036"/>
          <ac:spMkLst>
            <pc:docMk/>
            <pc:sldMk cId="3871613441" sldId="277"/>
            <ac:spMk id="2" creationId="{985E7719-FFC6-4222-8786-B55315278BA0}"/>
          </ac:spMkLst>
        </pc:spChg>
        <pc:spChg chg="mod">
          <ac:chgData name="Marilyn Gentner" userId="b6fcfbb3-fb4d-4452-99c5-561632d0298e" providerId="ADAL" clId="{37D6D8EA-32C4-4046-8559-7B6785596B3B}" dt="2020-01-16T18:06:29.517" v="1287" actId="1035"/>
          <ac:spMkLst>
            <pc:docMk/>
            <pc:sldMk cId="3871613441" sldId="277"/>
            <ac:spMk id="3" creationId="{8A81C4AB-2B1C-48CB-B5C2-7FB3A02F47A8}"/>
          </ac:spMkLst>
        </pc:spChg>
      </pc:sldChg>
      <pc:sldChg chg="ord">
        <pc:chgData name="Marilyn Gentner" userId="b6fcfbb3-fb4d-4452-99c5-561632d0298e" providerId="ADAL" clId="{37D6D8EA-32C4-4046-8559-7B6785596B3B}" dt="2020-01-16T16:43:49.937" v="1"/>
        <pc:sldMkLst>
          <pc:docMk/>
          <pc:sldMk cId="3407704753" sldId="279"/>
        </pc:sldMkLst>
      </pc:sldChg>
    </pc:docChg>
  </pc:docChgLst>
  <pc:docChgLst>
    <pc:chgData name="Katie Gibson" userId="ba2629c6-a374-42d5-85e7-8800af7b2a91" providerId="ADAL" clId="{1F2DD485-4FB5-49C5-ADEB-8358115CD5B1}"/>
    <pc:docChg chg="undo custSel addSld modSld sldOrd modMainMaster">
      <pc:chgData name="Katie Gibson" userId="ba2629c6-a374-42d5-85e7-8800af7b2a91" providerId="ADAL" clId="{1F2DD485-4FB5-49C5-ADEB-8358115CD5B1}" dt="2020-01-17T18:01:05.977" v="1541" actId="1076"/>
      <pc:docMkLst>
        <pc:docMk/>
      </pc:docMkLst>
      <pc:sldChg chg="modTransition">
        <pc:chgData name="Katie Gibson" userId="ba2629c6-a374-42d5-85e7-8800af7b2a91" providerId="ADAL" clId="{1F2DD485-4FB5-49C5-ADEB-8358115CD5B1}" dt="2020-01-17T16:35:02.210" v="1540"/>
        <pc:sldMkLst>
          <pc:docMk/>
          <pc:sldMk cId="3992607513" sldId="266"/>
        </pc:sldMkLst>
      </pc:sldChg>
      <pc:sldChg chg="modTransition">
        <pc:chgData name="Katie Gibson" userId="ba2629c6-a374-42d5-85e7-8800af7b2a91" providerId="ADAL" clId="{1F2DD485-4FB5-49C5-ADEB-8358115CD5B1}" dt="2020-01-17T16:35:02.210" v="1540"/>
        <pc:sldMkLst>
          <pc:docMk/>
          <pc:sldMk cId="1363148122" sldId="268"/>
        </pc:sldMkLst>
      </pc:sldChg>
      <pc:sldChg chg="modTransition">
        <pc:chgData name="Katie Gibson" userId="ba2629c6-a374-42d5-85e7-8800af7b2a91" providerId="ADAL" clId="{1F2DD485-4FB5-49C5-ADEB-8358115CD5B1}" dt="2020-01-17T16:35:02.210" v="1540"/>
        <pc:sldMkLst>
          <pc:docMk/>
          <pc:sldMk cId="2603715309" sldId="270"/>
        </pc:sldMkLst>
      </pc:sldChg>
      <pc:sldChg chg="modSp modTransition">
        <pc:chgData name="Katie Gibson" userId="ba2629c6-a374-42d5-85e7-8800af7b2a91" providerId="ADAL" clId="{1F2DD485-4FB5-49C5-ADEB-8358115CD5B1}" dt="2020-01-17T16:35:02.210" v="1540"/>
        <pc:sldMkLst>
          <pc:docMk/>
          <pc:sldMk cId="1289872365" sldId="271"/>
        </pc:sldMkLst>
        <pc:spChg chg="mod">
          <ac:chgData name="Katie Gibson" userId="ba2629c6-a374-42d5-85e7-8800af7b2a91" providerId="ADAL" clId="{1F2DD485-4FB5-49C5-ADEB-8358115CD5B1}" dt="2020-01-17T15:57:34.224" v="715" actId="404"/>
          <ac:spMkLst>
            <pc:docMk/>
            <pc:sldMk cId="1289872365" sldId="271"/>
            <ac:spMk id="2" creationId="{985E7719-FFC6-4222-8786-B55315278BA0}"/>
          </ac:spMkLst>
        </pc:spChg>
      </pc:sldChg>
      <pc:sldChg chg="modSp modTransition">
        <pc:chgData name="Katie Gibson" userId="ba2629c6-a374-42d5-85e7-8800af7b2a91" providerId="ADAL" clId="{1F2DD485-4FB5-49C5-ADEB-8358115CD5B1}" dt="2020-01-17T16:35:02.210" v="1540"/>
        <pc:sldMkLst>
          <pc:docMk/>
          <pc:sldMk cId="875703410" sldId="273"/>
        </pc:sldMkLst>
        <pc:spChg chg="mod">
          <ac:chgData name="Katie Gibson" userId="ba2629c6-a374-42d5-85e7-8800af7b2a91" providerId="ADAL" clId="{1F2DD485-4FB5-49C5-ADEB-8358115CD5B1}" dt="2020-01-17T15:54:01.591" v="690" actId="114"/>
          <ac:spMkLst>
            <pc:docMk/>
            <pc:sldMk cId="875703410" sldId="273"/>
            <ac:spMk id="2" creationId="{985E7719-FFC6-4222-8786-B55315278BA0}"/>
          </ac:spMkLst>
        </pc:spChg>
      </pc:sldChg>
      <pc:sldChg chg="addSp delSp modSp modTransition">
        <pc:chgData name="Katie Gibson" userId="ba2629c6-a374-42d5-85e7-8800af7b2a91" providerId="ADAL" clId="{1F2DD485-4FB5-49C5-ADEB-8358115CD5B1}" dt="2020-01-17T16:35:02.210" v="1540"/>
        <pc:sldMkLst>
          <pc:docMk/>
          <pc:sldMk cId="3141363457" sldId="274"/>
        </pc:sldMkLst>
        <pc:spChg chg="add del mod">
          <ac:chgData name="Katie Gibson" userId="ba2629c6-a374-42d5-85e7-8800af7b2a91" providerId="ADAL" clId="{1F2DD485-4FB5-49C5-ADEB-8358115CD5B1}" dt="2020-01-17T15:54:19.721" v="700" actId="1035"/>
          <ac:spMkLst>
            <pc:docMk/>
            <pc:sldMk cId="3141363457" sldId="274"/>
            <ac:spMk id="2" creationId="{985E7719-FFC6-4222-8786-B55315278BA0}"/>
          </ac:spMkLst>
        </pc:spChg>
      </pc:sldChg>
      <pc:sldChg chg="modSp modTransition">
        <pc:chgData name="Katie Gibson" userId="ba2629c6-a374-42d5-85e7-8800af7b2a91" providerId="ADAL" clId="{1F2DD485-4FB5-49C5-ADEB-8358115CD5B1}" dt="2020-01-17T16:35:02.210" v="1540"/>
        <pc:sldMkLst>
          <pc:docMk/>
          <pc:sldMk cId="1988694954" sldId="275"/>
        </pc:sldMkLst>
        <pc:spChg chg="mod">
          <ac:chgData name="Katie Gibson" userId="ba2629c6-a374-42d5-85e7-8800af7b2a91" providerId="ADAL" clId="{1F2DD485-4FB5-49C5-ADEB-8358115CD5B1}" dt="2020-01-17T15:53:17.881" v="688" actId="313"/>
          <ac:spMkLst>
            <pc:docMk/>
            <pc:sldMk cId="1988694954" sldId="275"/>
            <ac:spMk id="2" creationId="{985E7719-FFC6-4222-8786-B55315278BA0}"/>
          </ac:spMkLst>
        </pc:spChg>
      </pc:sldChg>
      <pc:sldChg chg="modSp modTransition">
        <pc:chgData name="Katie Gibson" userId="ba2629c6-a374-42d5-85e7-8800af7b2a91" providerId="ADAL" clId="{1F2DD485-4FB5-49C5-ADEB-8358115CD5B1}" dt="2020-01-17T16:35:02.210" v="1540"/>
        <pc:sldMkLst>
          <pc:docMk/>
          <pc:sldMk cId="946431738" sldId="276"/>
        </pc:sldMkLst>
        <pc:spChg chg="mod">
          <ac:chgData name="Katie Gibson" userId="ba2629c6-a374-42d5-85e7-8800af7b2a91" providerId="ADAL" clId="{1F2DD485-4FB5-49C5-ADEB-8358115CD5B1}" dt="2020-01-17T15:33:40.870" v="601" actId="20577"/>
          <ac:spMkLst>
            <pc:docMk/>
            <pc:sldMk cId="946431738" sldId="276"/>
            <ac:spMk id="2" creationId="{985E7719-FFC6-4222-8786-B55315278BA0}"/>
          </ac:spMkLst>
        </pc:spChg>
      </pc:sldChg>
      <pc:sldChg chg="addSp delSp modSp modTransition">
        <pc:chgData name="Katie Gibson" userId="ba2629c6-a374-42d5-85e7-8800af7b2a91" providerId="ADAL" clId="{1F2DD485-4FB5-49C5-ADEB-8358115CD5B1}" dt="2020-01-17T16:35:02.210" v="1540"/>
        <pc:sldMkLst>
          <pc:docMk/>
          <pc:sldMk cId="3871613441" sldId="277"/>
        </pc:sldMkLst>
        <pc:spChg chg="mod">
          <ac:chgData name="Katie Gibson" userId="ba2629c6-a374-42d5-85e7-8800af7b2a91" providerId="ADAL" clId="{1F2DD485-4FB5-49C5-ADEB-8358115CD5B1}" dt="2020-01-17T16:05:52.219" v="1021" actId="122"/>
          <ac:spMkLst>
            <pc:docMk/>
            <pc:sldMk cId="3871613441" sldId="277"/>
            <ac:spMk id="2" creationId="{985E7719-FFC6-4222-8786-B55315278BA0}"/>
          </ac:spMkLst>
        </pc:spChg>
        <pc:picChg chg="add del mod">
          <ac:chgData name="Katie Gibson" userId="ba2629c6-a374-42d5-85e7-8800af7b2a91" providerId="ADAL" clId="{1F2DD485-4FB5-49C5-ADEB-8358115CD5B1}" dt="2020-01-17T16:16:50.313" v="1040"/>
          <ac:picMkLst>
            <pc:docMk/>
            <pc:sldMk cId="3871613441" sldId="277"/>
            <ac:picMk id="1026" creationId="{636109E8-1ECA-43B0-8F53-F593B0F68395}"/>
          </ac:picMkLst>
        </pc:picChg>
        <pc:picChg chg="add del">
          <ac:chgData name="Katie Gibson" userId="ba2629c6-a374-42d5-85e7-8800af7b2a91" providerId="ADAL" clId="{1F2DD485-4FB5-49C5-ADEB-8358115CD5B1}" dt="2020-01-17T16:17:30.676" v="1042" actId="478"/>
          <ac:picMkLst>
            <pc:docMk/>
            <pc:sldMk cId="3871613441" sldId="277"/>
            <ac:picMk id="1028" creationId="{1C30DDD6-A670-46B3-841A-0329F603268A}"/>
          </ac:picMkLst>
        </pc:picChg>
        <pc:picChg chg="add mod">
          <ac:chgData name="Katie Gibson" userId="ba2629c6-a374-42d5-85e7-8800af7b2a91" providerId="ADAL" clId="{1F2DD485-4FB5-49C5-ADEB-8358115CD5B1}" dt="2020-01-17T16:18:45.280" v="1063"/>
          <ac:picMkLst>
            <pc:docMk/>
            <pc:sldMk cId="3871613441" sldId="277"/>
            <ac:picMk id="1030" creationId="{9EEFF46E-8EC2-4F36-B068-BD14FB95F406}"/>
          </ac:picMkLst>
        </pc:picChg>
      </pc:sldChg>
      <pc:sldChg chg="modSp ord modTransition">
        <pc:chgData name="Katie Gibson" userId="ba2629c6-a374-42d5-85e7-8800af7b2a91" providerId="ADAL" clId="{1F2DD485-4FB5-49C5-ADEB-8358115CD5B1}" dt="2020-01-17T16:35:02.210" v="1540"/>
        <pc:sldMkLst>
          <pc:docMk/>
          <pc:sldMk cId="1310389497" sldId="278"/>
        </pc:sldMkLst>
        <pc:spChg chg="mod">
          <ac:chgData name="Katie Gibson" userId="ba2629c6-a374-42d5-85e7-8800af7b2a91" providerId="ADAL" clId="{1F2DD485-4FB5-49C5-ADEB-8358115CD5B1}" dt="2020-01-17T16:28:29.102" v="1398" actId="20577"/>
          <ac:spMkLst>
            <pc:docMk/>
            <pc:sldMk cId="1310389497" sldId="278"/>
            <ac:spMk id="2" creationId="{985E7719-FFC6-4222-8786-B55315278BA0}"/>
          </ac:spMkLst>
        </pc:spChg>
      </pc:sldChg>
      <pc:sldChg chg="modTransition">
        <pc:chgData name="Katie Gibson" userId="ba2629c6-a374-42d5-85e7-8800af7b2a91" providerId="ADAL" clId="{1F2DD485-4FB5-49C5-ADEB-8358115CD5B1}" dt="2020-01-17T16:35:02.210" v="1540"/>
        <pc:sldMkLst>
          <pc:docMk/>
          <pc:sldMk cId="3407704753" sldId="279"/>
        </pc:sldMkLst>
      </pc:sldChg>
      <pc:sldChg chg="modTransition">
        <pc:chgData name="Katie Gibson" userId="ba2629c6-a374-42d5-85e7-8800af7b2a91" providerId="ADAL" clId="{1F2DD485-4FB5-49C5-ADEB-8358115CD5B1}" dt="2020-01-17T16:35:02.210" v="1540"/>
        <pc:sldMkLst>
          <pc:docMk/>
          <pc:sldMk cId="1675043077" sldId="280"/>
        </pc:sldMkLst>
      </pc:sldChg>
      <pc:sldChg chg="modSp modTransition">
        <pc:chgData name="Katie Gibson" userId="ba2629c6-a374-42d5-85e7-8800af7b2a91" providerId="ADAL" clId="{1F2DD485-4FB5-49C5-ADEB-8358115CD5B1}" dt="2020-01-17T16:35:02.210" v="1540"/>
        <pc:sldMkLst>
          <pc:docMk/>
          <pc:sldMk cId="2151486657" sldId="281"/>
        </pc:sldMkLst>
        <pc:spChg chg="mod">
          <ac:chgData name="Katie Gibson" userId="ba2629c6-a374-42d5-85e7-8800af7b2a91" providerId="ADAL" clId="{1F2DD485-4FB5-49C5-ADEB-8358115CD5B1}" dt="2020-01-17T15:58:14.840" v="752" actId="20577"/>
          <ac:spMkLst>
            <pc:docMk/>
            <pc:sldMk cId="2151486657" sldId="281"/>
            <ac:spMk id="2" creationId="{985E7719-FFC6-4222-8786-B55315278BA0}"/>
          </ac:spMkLst>
        </pc:spChg>
      </pc:sldChg>
      <pc:sldChg chg="modSp modTransition">
        <pc:chgData name="Katie Gibson" userId="ba2629c6-a374-42d5-85e7-8800af7b2a91" providerId="ADAL" clId="{1F2DD485-4FB5-49C5-ADEB-8358115CD5B1}" dt="2020-01-17T16:35:02.210" v="1540"/>
        <pc:sldMkLst>
          <pc:docMk/>
          <pc:sldMk cId="2005407650" sldId="282"/>
        </pc:sldMkLst>
        <pc:spChg chg="mod">
          <ac:chgData name="Katie Gibson" userId="ba2629c6-a374-42d5-85e7-8800af7b2a91" providerId="ADAL" clId="{1F2DD485-4FB5-49C5-ADEB-8358115CD5B1}" dt="2020-01-17T15:57:43.155" v="716" actId="12"/>
          <ac:spMkLst>
            <pc:docMk/>
            <pc:sldMk cId="2005407650" sldId="282"/>
            <ac:spMk id="2" creationId="{985E7719-FFC6-4222-8786-B55315278BA0}"/>
          </ac:spMkLst>
        </pc:spChg>
      </pc:sldChg>
      <pc:sldChg chg="addSp modSp modTransition">
        <pc:chgData name="Katie Gibson" userId="ba2629c6-a374-42d5-85e7-8800af7b2a91" providerId="ADAL" clId="{1F2DD485-4FB5-49C5-ADEB-8358115CD5B1}" dt="2020-01-17T16:35:02.210" v="1540"/>
        <pc:sldMkLst>
          <pc:docMk/>
          <pc:sldMk cId="1936433526" sldId="283"/>
        </pc:sldMkLst>
        <pc:spChg chg="mod">
          <ac:chgData name="Katie Gibson" userId="ba2629c6-a374-42d5-85e7-8800af7b2a91" providerId="ADAL" clId="{1F2DD485-4FB5-49C5-ADEB-8358115CD5B1}" dt="2020-01-17T15:59:51.722" v="878" actId="20577"/>
          <ac:spMkLst>
            <pc:docMk/>
            <pc:sldMk cId="1936433526" sldId="283"/>
            <ac:spMk id="2" creationId="{985E7719-FFC6-4222-8786-B55315278BA0}"/>
          </ac:spMkLst>
        </pc:spChg>
        <pc:spChg chg="add mod">
          <ac:chgData name="Katie Gibson" userId="ba2629c6-a374-42d5-85e7-8800af7b2a91" providerId="ADAL" clId="{1F2DD485-4FB5-49C5-ADEB-8358115CD5B1}" dt="2020-01-17T15:59:44.095" v="866" actId="114"/>
          <ac:spMkLst>
            <pc:docMk/>
            <pc:sldMk cId="1936433526" sldId="283"/>
            <ac:spMk id="4" creationId="{1DC439DB-2ACF-481C-8B98-0A24BAF04985}"/>
          </ac:spMkLst>
        </pc:spChg>
      </pc:sldChg>
      <pc:sldChg chg="addSp modSp modTransition">
        <pc:chgData name="Katie Gibson" userId="ba2629c6-a374-42d5-85e7-8800af7b2a91" providerId="ADAL" clId="{1F2DD485-4FB5-49C5-ADEB-8358115CD5B1}" dt="2020-01-17T16:35:02.210" v="1540"/>
        <pc:sldMkLst>
          <pc:docMk/>
          <pc:sldMk cId="956774762" sldId="284"/>
        </pc:sldMkLst>
        <pc:spChg chg="mod">
          <ac:chgData name="Katie Gibson" userId="ba2629c6-a374-42d5-85e7-8800af7b2a91" providerId="ADAL" clId="{1F2DD485-4FB5-49C5-ADEB-8358115CD5B1}" dt="2020-01-17T16:27:28.855" v="1392" actId="20577"/>
          <ac:spMkLst>
            <pc:docMk/>
            <pc:sldMk cId="956774762" sldId="284"/>
            <ac:spMk id="2" creationId="{985E7719-FFC6-4222-8786-B55315278BA0}"/>
          </ac:spMkLst>
        </pc:spChg>
        <pc:spChg chg="add mod">
          <ac:chgData name="Katie Gibson" userId="ba2629c6-a374-42d5-85e7-8800af7b2a91" providerId="ADAL" clId="{1F2DD485-4FB5-49C5-ADEB-8358115CD5B1}" dt="2020-01-17T16:27:12.547" v="1378" actId="20577"/>
          <ac:spMkLst>
            <pc:docMk/>
            <pc:sldMk cId="956774762" sldId="284"/>
            <ac:spMk id="4" creationId="{E6031000-A6E6-488A-9867-E6869D7647D2}"/>
          </ac:spMkLst>
        </pc:spChg>
        <pc:picChg chg="mod">
          <ac:chgData name="Katie Gibson" userId="ba2629c6-a374-42d5-85e7-8800af7b2a91" providerId="ADAL" clId="{1F2DD485-4FB5-49C5-ADEB-8358115CD5B1}" dt="2020-01-17T16:26:56.210" v="1373" actId="1076"/>
          <ac:picMkLst>
            <pc:docMk/>
            <pc:sldMk cId="956774762" sldId="284"/>
            <ac:picMk id="13314" creationId="{9F7DCFD1-AB31-462A-ACEC-CB00006BA82E}"/>
          </ac:picMkLst>
        </pc:picChg>
      </pc:sldChg>
      <pc:sldChg chg="modTransition">
        <pc:chgData name="Katie Gibson" userId="ba2629c6-a374-42d5-85e7-8800af7b2a91" providerId="ADAL" clId="{1F2DD485-4FB5-49C5-ADEB-8358115CD5B1}" dt="2020-01-17T16:35:02.210" v="1540"/>
        <pc:sldMkLst>
          <pc:docMk/>
          <pc:sldMk cId="2728760383" sldId="285"/>
        </pc:sldMkLst>
      </pc:sldChg>
      <pc:sldChg chg="modSp modTransition">
        <pc:chgData name="Katie Gibson" userId="ba2629c6-a374-42d5-85e7-8800af7b2a91" providerId="ADAL" clId="{1F2DD485-4FB5-49C5-ADEB-8358115CD5B1}" dt="2020-01-17T16:35:02.210" v="1540"/>
        <pc:sldMkLst>
          <pc:docMk/>
          <pc:sldMk cId="336324636" sldId="286"/>
        </pc:sldMkLst>
        <pc:spChg chg="mod">
          <ac:chgData name="Katie Gibson" userId="ba2629c6-a374-42d5-85e7-8800af7b2a91" providerId="ADAL" clId="{1F2DD485-4FB5-49C5-ADEB-8358115CD5B1}" dt="2020-01-17T16:23:13.614" v="1190" actId="20577"/>
          <ac:spMkLst>
            <pc:docMk/>
            <pc:sldMk cId="336324636" sldId="286"/>
            <ac:spMk id="2" creationId="{985E7719-FFC6-4222-8786-B55315278BA0}"/>
          </ac:spMkLst>
        </pc:spChg>
      </pc:sldChg>
      <pc:sldChg chg="modSp modTransition">
        <pc:chgData name="Katie Gibson" userId="ba2629c6-a374-42d5-85e7-8800af7b2a91" providerId="ADAL" clId="{1F2DD485-4FB5-49C5-ADEB-8358115CD5B1}" dt="2020-01-17T16:35:02.210" v="1540"/>
        <pc:sldMkLst>
          <pc:docMk/>
          <pc:sldMk cId="2775298116" sldId="287"/>
        </pc:sldMkLst>
        <pc:spChg chg="mod">
          <ac:chgData name="Katie Gibson" userId="ba2629c6-a374-42d5-85e7-8800af7b2a91" providerId="ADAL" clId="{1F2DD485-4FB5-49C5-ADEB-8358115CD5B1}" dt="2020-01-17T16:24:30.224" v="1233" actId="20577"/>
          <ac:spMkLst>
            <pc:docMk/>
            <pc:sldMk cId="2775298116" sldId="287"/>
            <ac:spMk id="2" creationId="{985E7719-FFC6-4222-8786-B55315278BA0}"/>
          </ac:spMkLst>
        </pc:spChg>
      </pc:sldChg>
      <pc:sldChg chg="modTransition">
        <pc:chgData name="Katie Gibson" userId="ba2629c6-a374-42d5-85e7-8800af7b2a91" providerId="ADAL" clId="{1F2DD485-4FB5-49C5-ADEB-8358115CD5B1}" dt="2020-01-17T16:35:02.210" v="1540"/>
        <pc:sldMkLst>
          <pc:docMk/>
          <pc:sldMk cId="600980549" sldId="288"/>
        </pc:sldMkLst>
      </pc:sldChg>
      <pc:sldChg chg="modSp modTransition">
        <pc:chgData name="Katie Gibson" userId="ba2629c6-a374-42d5-85e7-8800af7b2a91" providerId="ADAL" clId="{1F2DD485-4FB5-49C5-ADEB-8358115CD5B1}" dt="2020-01-17T16:35:02.210" v="1540"/>
        <pc:sldMkLst>
          <pc:docMk/>
          <pc:sldMk cId="1463076320" sldId="292"/>
        </pc:sldMkLst>
        <pc:spChg chg="mod">
          <ac:chgData name="Katie Gibson" userId="ba2629c6-a374-42d5-85e7-8800af7b2a91" providerId="ADAL" clId="{1F2DD485-4FB5-49C5-ADEB-8358115CD5B1}" dt="2020-01-17T16:32:08.805" v="1496" actId="1076"/>
          <ac:spMkLst>
            <pc:docMk/>
            <pc:sldMk cId="1463076320" sldId="292"/>
            <ac:spMk id="5" creationId="{9705A4C5-3C9C-47BC-B652-E3AE6DE91D3C}"/>
          </ac:spMkLst>
        </pc:spChg>
      </pc:sldChg>
      <pc:sldChg chg="modSp modTransition">
        <pc:chgData name="Katie Gibson" userId="ba2629c6-a374-42d5-85e7-8800af7b2a91" providerId="ADAL" clId="{1F2DD485-4FB5-49C5-ADEB-8358115CD5B1}" dt="2020-01-17T18:01:05.977" v="1541" actId="1076"/>
        <pc:sldMkLst>
          <pc:docMk/>
          <pc:sldMk cId="1834862370" sldId="293"/>
        </pc:sldMkLst>
        <pc:spChg chg="mod">
          <ac:chgData name="Katie Gibson" userId="ba2629c6-a374-42d5-85e7-8800af7b2a91" providerId="ADAL" clId="{1F2DD485-4FB5-49C5-ADEB-8358115CD5B1}" dt="2020-01-17T18:01:05.977" v="1541" actId="1076"/>
          <ac:spMkLst>
            <pc:docMk/>
            <pc:sldMk cId="1834862370" sldId="293"/>
            <ac:spMk id="2" creationId="{985E7719-FFC6-4222-8786-B55315278BA0}"/>
          </ac:spMkLst>
        </pc:spChg>
        <pc:spChg chg="mod">
          <ac:chgData name="Katie Gibson" userId="ba2629c6-a374-42d5-85e7-8800af7b2a91" providerId="ADAL" clId="{1F2DD485-4FB5-49C5-ADEB-8358115CD5B1}" dt="2020-01-17T16:32:25.340" v="1498" actId="1076"/>
          <ac:spMkLst>
            <pc:docMk/>
            <pc:sldMk cId="1834862370" sldId="293"/>
            <ac:spMk id="5" creationId="{E72E7ECB-38FB-4890-81CF-8F32A71E8D24}"/>
          </ac:spMkLst>
        </pc:spChg>
      </pc:sldChg>
      <pc:sldChg chg="modSp modTransition">
        <pc:chgData name="Katie Gibson" userId="ba2629c6-a374-42d5-85e7-8800af7b2a91" providerId="ADAL" clId="{1F2DD485-4FB5-49C5-ADEB-8358115CD5B1}" dt="2020-01-17T16:35:02.210" v="1540"/>
        <pc:sldMkLst>
          <pc:docMk/>
          <pc:sldMk cId="2660185444" sldId="294"/>
        </pc:sldMkLst>
        <pc:spChg chg="mod">
          <ac:chgData name="Katie Gibson" userId="ba2629c6-a374-42d5-85e7-8800af7b2a91" providerId="ADAL" clId="{1F2DD485-4FB5-49C5-ADEB-8358115CD5B1}" dt="2020-01-17T16:32:30.477" v="1499" actId="1076"/>
          <ac:spMkLst>
            <pc:docMk/>
            <pc:sldMk cId="2660185444" sldId="294"/>
            <ac:spMk id="5" creationId="{774142B9-52DB-448B-B75C-8C921C666E7B}"/>
          </ac:spMkLst>
        </pc:spChg>
      </pc:sldChg>
      <pc:sldChg chg="modSp modTransition">
        <pc:chgData name="Katie Gibson" userId="ba2629c6-a374-42d5-85e7-8800af7b2a91" providerId="ADAL" clId="{1F2DD485-4FB5-49C5-ADEB-8358115CD5B1}" dt="2020-01-17T16:35:02.210" v="1540"/>
        <pc:sldMkLst>
          <pc:docMk/>
          <pc:sldMk cId="611741870" sldId="295"/>
        </pc:sldMkLst>
        <pc:spChg chg="mod">
          <ac:chgData name="Katie Gibson" userId="ba2629c6-a374-42d5-85e7-8800af7b2a91" providerId="ADAL" clId="{1F2DD485-4FB5-49C5-ADEB-8358115CD5B1}" dt="2020-01-17T16:32:36.580" v="1500" actId="1076"/>
          <ac:spMkLst>
            <pc:docMk/>
            <pc:sldMk cId="611741870" sldId="295"/>
            <ac:spMk id="6" creationId="{6F2EF205-123D-46D6-B811-F7C3AE4176D7}"/>
          </ac:spMkLst>
        </pc:spChg>
      </pc:sldChg>
      <pc:sldChg chg="modTransition">
        <pc:chgData name="Katie Gibson" userId="ba2629c6-a374-42d5-85e7-8800af7b2a91" providerId="ADAL" clId="{1F2DD485-4FB5-49C5-ADEB-8358115CD5B1}" dt="2020-01-17T16:35:02.210" v="1540"/>
        <pc:sldMkLst>
          <pc:docMk/>
          <pc:sldMk cId="1932231796" sldId="296"/>
        </pc:sldMkLst>
      </pc:sldChg>
      <pc:sldChg chg="modSp modTransition">
        <pc:chgData name="Katie Gibson" userId="ba2629c6-a374-42d5-85e7-8800af7b2a91" providerId="ADAL" clId="{1F2DD485-4FB5-49C5-ADEB-8358115CD5B1}" dt="2020-01-17T16:35:02.210" v="1540"/>
        <pc:sldMkLst>
          <pc:docMk/>
          <pc:sldMk cId="2244604870" sldId="297"/>
        </pc:sldMkLst>
        <pc:spChg chg="mod">
          <ac:chgData name="Katie Gibson" userId="ba2629c6-a374-42d5-85e7-8800af7b2a91" providerId="ADAL" clId="{1F2DD485-4FB5-49C5-ADEB-8358115CD5B1}" dt="2020-01-17T16:33:25.356" v="1539" actId="122"/>
          <ac:spMkLst>
            <pc:docMk/>
            <pc:sldMk cId="2244604870" sldId="297"/>
            <ac:spMk id="2" creationId="{985E7719-FFC6-4222-8786-B55315278BA0}"/>
          </ac:spMkLst>
        </pc:spChg>
        <pc:picChg chg="mod">
          <ac:chgData name="Katie Gibson" userId="ba2629c6-a374-42d5-85e7-8800af7b2a91" providerId="ADAL" clId="{1F2DD485-4FB5-49C5-ADEB-8358115CD5B1}" dt="2020-01-17T15:28:47.106" v="272" actId="1076"/>
          <ac:picMkLst>
            <pc:docMk/>
            <pc:sldMk cId="2244604870" sldId="297"/>
            <ac:picMk id="1030" creationId="{2840887E-D7D6-4E1F-AC25-B007AFA56ABB}"/>
          </ac:picMkLst>
        </pc:picChg>
      </pc:sldChg>
      <pc:sldChg chg="modTransition">
        <pc:chgData name="Katie Gibson" userId="ba2629c6-a374-42d5-85e7-8800af7b2a91" providerId="ADAL" clId="{1F2DD485-4FB5-49C5-ADEB-8358115CD5B1}" dt="2020-01-17T16:35:02.210" v="1540"/>
        <pc:sldMkLst>
          <pc:docMk/>
          <pc:sldMk cId="3972251575" sldId="298"/>
        </pc:sldMkLst>
      </pc:sldChg>
      <pc:sldChg chg="modSp modTransition">
        <pc:chgData name="Katie Gibson" userId="ba2629c6-a374-42d5-85e7-8800af7b2a91" providerId="ADAL" clId="{1F2DD485-4FB5-49C5-ADEB-8358115CD5B1}" dt="2020-01-17T16:35:02.210" v="1540"/>
        <pc:sldMkLst>
          <pc:docMk/>
          <pc:sldMk cId="3878623492" sldId="299"/>
        </pc:sldMkLst>
        <pc:spChg chg="mod">
          <ac:chgData name="Katie Gibson" userId="ba2629c6-a374-42d5-85e7-8800af7b2a91" providerId="ADAL" clId="{1F2DD485-4FB5-49C5-ADEB-8358115CD5B1}" dt="2020-01-17T16:31:38.541" v="1495" actId="20577"/>
          <ac:spMkLst>
            <pc:docMk/>
            <pc:sldMk cId="3878623492" sldId="299"/>
            <ac:spMk id="3" creationId="{BFE5AC57-4291-440E-B3D1-C0BC3D7D6C70}"/>
          </ac:spMkLst>
        </pc:spChg>
        <pc:graphicFrameChg chg="mod">
          <ac:chgData name="Katie Gibson" userId="ba2629c6-a374-42d5-85e7-8800af7b2a91" providerId="ADAL" clId="{1F2DD485-4FB5-49C5-ADEB-8358115CD5B1}" dt="2020-01-17T16:28:43.755" v="1399" actId="1076"/>
          <ac:graphicFrameMkLst>
            <pc:docMk/>
            <pc:sldMk cId="3878623492" sldId="299"/>
            <ac:graphicFrameMk id="5" creationId="{D231C827-7E18-4BF6-BD5A-EC12B0DCD11E}"/>
          </ac:graphicFrameMkLst>
        </pc:graphicFrameChg>
      </pc:sldChg>
      <pc:sldChg chg="modSp add modTransition">
        <pc:chgData name="Katie Gibson" userId="ba2629c6-a374-42d5-85e7-8800af7b2a91" providerId="ADAL" clId="{1F2DD485-4FB5-49C5-ADEB-8358115CD5B1}" dt="2020-01-17T16:35:02.210" v="1540"/>
        <pc:sldMkLst>
          <pc:docMk/>
          <pc:sldMk cId="4266548011" sldId="300"/>
        </pc:sldMkLst>
        <pc:spChg chg="mod">
          <ac:chgData name="Katie Gibson" userId="ba2629c6-a374-42d5-85e7-8800af7b2a91" providerId="ADAL" clId="{1F2DD485-4FB5-49C5-ADEB-8358115CD5B1}" dt="2020-01-17T16:19:45.021" v="1088" actId="1036"/>
          <ac:spMkLst>
            <pc:docMk/>
            <pc:sldMk cId="4266548011" sldId="300"/>
            <ac:spMk id="2" creationId="{985E7719-FFC6-4222-8786-B55315278BA0}"/>
          </ac:spMkLst>
        </pc:spChg>
      </pc:sldChg>
      <pc:sldMasterChg chg="modTransition modSldLayout">
        <pc:chgData name="Katie Gibson" userId="ba2629c6-a374-42d5-85e7-8800af7b2a91" providerId="ADAL" clId="{1F2DD485-4FB5-49C5-ADEB-8358115CD5B1}" dt="2020-01-17T16:35:02.210" v="1540"/>
        <pc:sldMasterMkLst>
          <pc:docMk/>
          <pc:sldMasterMk cId="865615906" sldId="2147483797"/>
        </pc:sldMasterMkLst>
        <pc:sldLayoutChg chg="modTransition">
          <pc:chgData name="Katie Gibson" userId="ba2629c6-a374-42d5-85e7-8800af7b2a91" providerId="ADAL" clId="{1F2DD485-4FB5-49C5-ADEB-8358115CD5B1}" dt="2020-01-17T16:35:02.210" v="1540"/>
          <pc:sldLayoutMkLst>
            <pc:docMk/>
            <pc:sldMasterMk cId="865615906" sldId="2147483797"/>
            <pc:sldLayoutMk cId="3275096146" sldId="2147483798"/>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826427443" sldId="2147483799"/>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3097155024" sldId="2147483800"/>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4278783395" sldId="2147483801"/>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2989948324" sldId="2147483802"/>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1629989711" sldId="2147483803"/>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3746931930" sldId="2147483804"/>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401958490" sldId="2147483805"/>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3412847775" sldId="2147483806"/>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1712699896" sldId="2147483807"/>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189466034" sldId="2147483808"/>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1835166244" sldId="2147483809"/>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3682282923" sldId="2147483810"/>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284838145" sldId="2147483811"/>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3092684684" sldId="2147483812"/>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3857385927" sldId="2147483813"/>
          </pc:sldLayoutMkLst>
        </pc:sldLayoutChg>
        <pc:sldLayoutChg chg="modTransition">
          <pc:chgData name="Katie Gibson" userId="ba2629c6-a374-42d5-85e7-8800af7b2a91" providerId="ADAL" clId="{1F2DD485-4FB5-49C5-ADEB-8358115CD5B1}" dt="2020-01-17T16:35:02.210" v="1540"/>
          <pc:sldLayoutMkLst>
            <pc:docMk/>
            <pc:sldMasterMk cId="865615906" sldId="2147483797"/>
            <pc:sldLayoutMk cId="1542556902" sldId="2147483814"/>
          </pc:sldLayoutMkLst>
        </pc:sldLayoutChg>
      </pc:sldMasterChg>
    </pc:docChg>
  </pc:docChgLst>
  <pc:docChgLst>
    <pc:chgData name="Katie Benson" userId="74712ce3-5054-4ea4-bdcb-2eb4bf0018b5" providerId="ADAL" clId="{7B283501-EDC4-47D3-9A78-58F5AAB68D46}"/>
    <pc:docChg chg="modSld">
      <pc:chgData name="Katie Benson" userId="74712ce3-5054-4ea4-bdcb-2eb4bf0018b5" providerId="ADAL" clId="{7B283501-EDC4-47D3-9A78-58F5AAB68D46}" dt="2020-01-16T17:43:51.930" v="227" actId="20577"/>
      <pc:docMkLst>
        <pc:docMk/>
      </pc:docMkLst>
      <pc:sldChg chg="modSp">
        <pc:chgData name="Katie Benson" userId="74712ce3-5054-4ea4-bdcb-2eb4bf0018b5" providerId="ADAL" clId="{7B283501-EDC4-47D3-9A78-58F5AAB68D46}" dt="2020-01-16T17:43:51.930" v="227" actId="20577"/>
        <pc:sldMkLst>
          <pc:docMk/>
          <pc:sldMk cId="336324636" sldId="286"/>
        </pc:sldMkLst>
        <pc:spChg chg="mod">
          <ac:chgData name="Katie Benson" userId="74712ce3-5054-4ea4-bdcb-2eb4bf0018b5" providerId="ADAL" clId="{7B283501-EDC4-47D3-9A78-58F5AAB68D46}" dt="2020-01-16T17:43:51.930" v="227" actId="20577"/>
          <ac:spMkLst>
            <pc:docMk/>
            <pc:sldMk cId="336324636" sldId="286"/>
            <ac:spMk id="2" creationId="{985E7719-FFC6-4222-8786-B55315278BA0}"/>
          </ac:spMkLst>
        </pc:spChg>
      </pc:sldChg>
    </pc:docChg>
  </pc:docChgLst>
  <pc:docChgLst>
    <pc:chgData name="Katie Benson" userId="74712ce3-5054-4ea4-bdcb-2eb4bf0018b5" providerId="ADAL" clId="{72828783-5681-4D91-AF74-31DBA06D8C94}"/>
    <pc:docChg chg="undo custSel addSld modSld sldOrd">
      <pc:chgData name="Katie Benson" userId="74712ce3-5054-4ea4-bdcb-2eb4bf0018b5" providerId="ADAL" clId="{72828783-5681-4D91-AF74-31DBA06D8C94}" dt="2020-01-16T16:52:46.705" v="23"/>
      <pc:docMkLst>
        <pc:docMk/>
      </pc:docMkLst>
      <pc:sldChg chg="addSp modSp add ord">
        <pc:chgData name="Katie Benson" userId="74712ce3-5054-4ea4-bdcb-2eb4bf0018b5" providerId="ADAL" clId="{72828783-5681-4D91-AF74-31DBA06D8C94}" dt="2020-01-16T16:52:46.705" v="23"/>
        <pc:sldMkLst>
          <pc:docMk/>
          <pc:sldMk cId="3878623492" sldId="299"/>
        </pc:sldMkLst>
        <pc:spChg chg="mod">
          <ac:chgData name="Katie Benson" userId="74712ce3-5054-4ea4-bdcb-2eb4bf0018b5" providerId="ADAL" clId="{72828783-5681-4D91-AF74-31DBA06D8C94}" dt="2020-01-16T16:50:55.320" v="13" actId="207"/>
          <ac:spMkLst>
            <pc:docMk/>
            <pc:sldMk cId="3878623492" sldId="299"/>
            <ac:spMk id="2" creationId="{6C856DF3-852D-484C-ABEB-8B6E33CF35F7}"/>
          </ac:spMkLst>
        </pc:spChg>
        <pc:spChg chg="mod">
          <ac:chgData name="Katie Benson" userId="74712ce3-5054-4ea4-bdcb-2eb4bf0018b5" providerId="ADAL" clId="{72828783-5681-4D91-AF74-31DBA06D8C94}" dt="2020-01-16T16:52:07.922" v="22" actId="255"/>
          <ac:spMkLst>
            <pc:docMk/>
            <pc:sldMk cId="3878623492" sldId="299"/>
            <ac:spMk id="3" creationId="{BFE5AC57-4291-440E-B3D1-C0BC3D7D6C70}"/>
          </ac:spMkLst>
        </pc:spChg>
        <pc:spChg chg="add mod">
          <ac:chgData name="Katie Benson" userId="74712ce3-5054-4ea4-bdcb-2eb4bf0018b5" providerId="ADAL" clId="{72828783-5681-4D91-AF74-31DBA06D8C94}" dt="2020-01-16T16:50:15.037" v="3" actId="20577"/>
          <ac:spMkLst>
            <pc:docMk/>
            <pc:sldMk cId="3878623492" sldId="299"/>
            <ac:spMk id="4" creationId="{1FA39128-6B79-4A5C-A1E6-30DF38BC0102}"/>
          </ac:spMkLst>
        </pc:spChg>
        <pc:graphicFrameChg chg="add">
          <ac:chgData name="Katie Benson" userId="74712ce3-5054-4ea4-bdcb-2eb4bf0018b5" providerId="ADAL" clId="{72828783-5681-4D91-AF74-31DBA06D8C94}" dt="2020-01-16T16:51:18.756" v="18"/>
          <ac:graphicFrameMkLst>
            <pc:docMk/>
            <pc:sldMk cId="3878623492" sldId="299"/>
            <ac:graphicFrameMk id="5" creationId="{D231C827-7E18-4BF6-BD5A-EC12B0DCD11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4AD80-482A-43DA-99DC-C91D530FA9D8}" type="doc">
      <dgm:prSet loTypeId="urn:microsoft.com/office/officeart/2008/layout/HorizontalMultiLevelHierarchy" loCatId="hierarchy" qsTypeId="urn:microsoft.com/office/officeart/2005/8/quickstyle/simple1" qsCatId="simple" csTypeId="urn:microsoft.com/office/officeart/2005/8/colors/accent5_4" csCatId="accent5" phldr="1"/>
      <dgm:spPr/>
      <dgm:t>
        <a:bodyPr/>
        <a:lstStyle/>
        <a:p>
          <a:endParaRPr lang="en-US"/>
        </a:p>
      </dgm:t>
    </dgm:pt>
    <dgm:pt modelId="{E0EE6223-8B6B-4CA7-BCCB-34BD26C2FC0C}">
      <dgm:prSet phldrT="[Text]"/>
      <dgm:spPr/>
      <dgm:t>
        <a:bodyPr/>
        <a:lstStyle/>
        <a:p>
          <a:r>
            <a:rPr lang="en-US"/>
            <a:t>Mary Kurfess, Director</a:t>
          </a:r>
        </a:p>
      </dgm:t>
    </dgm:pt>
    <dgm:pt modelId="{69D82D9D-BD4C-43AF-8C6D-1CB8EF0DC051}" type="parTrans" cxnId="{CBCCB53C-6BAA-42B1-8A64-D80552682288}">
      <dgm:prSet/>
      <dgm:spPr/>
      <dgm:t>
        <a:bodyPr/>
        <a:lstStyle/>
        <a:p>
          <a:endParaRPr lang="en-US"/>
        </a:p>
      </dgm:t>
    </dgm:pt>
    <dgm:pt modelId="{4953BCA3-3D37-4045-96A4-A026CEB5D331}" type="sibTrans" cxnId="{CBCCB53C-6BAA-42B1-8A64-D80552682288}">
      <dgm:prSet/>
      <dgm:spPr/>
      <dgm:t>
        <a:bodyPr/>
        <a:lstStyle/>
        <a:p>
          <a:endParaRPr lang="en-US"/>
        </a:p>
      </dgm:t>
    </dgm:pt>
    <dgm:pt modelId="{7D633DB7-94B3-4CEB-B47E-B711228FC6C3}">
      <dgm:prSet phldrT="[Text]"/>
      <dgm:spPr/>
      <dgm:t>
        <a:bodyPr/>
        <a:lstStyle/>
        <a:p>
          <a:r>
            <a:rPr lang="en-US"/>
            <a:t>Monica Wylie, </a:t>
          </a:r>
          <a:br>
            <a:rPr lang="en-US"/>
          </a:br>
          <a:r>
            <a:rPr lang="en-US"/>
            <a:t>Manager &amp; Assistant</a:t>
          </a:r>
        </a:p>
      </dgm:t>
    </dgm:pt>
    <dgm:pt modelId="{6BF078EB-1FA0-475F-8B6D-456E6A4D534D}" type="parTrans" cxnId="{CC2A05BB-0CE0-4D21-A4B2-5B6A82C97FCA}">
      <dgm:prSet/>
      <dgm:spPr/>
      <dgm:t>
        <a:bodyPr/>
        <a:lstStyle/>
        <a:p>
          <a:endParaRPr lang="en-US"/>
        </a:p>
      </dgm:t>
    </dgm:pt>
    <dgm:pt modelId="{41F703F7-0036-4561-A5B1-A4A7A4298CAE}" type="sibTrans" cxnId="{CC2A05BB-0CE0-4D21-A4B2-5B6A82C97FCA}">
      <dgm:prSet/>
      <dgm:spPr/>
      <dgm:t>
        <a:bodyPr/>
        <a:lstStyle/>
        <a:p>
          <a:endParaRPr lang="en-US"/>
        </a:p>
      </dgm:t>
    </dgm:pt>
    <dgm:pt modelId="{16E56793-D7D4-4CCA-901F-CD59CF7A0DE2}">
      <dgm:prSet phldrT="[Text]"/>
      <dgm:spPr/>
      <dgm:t>
        <a:bodyPr/>
        <a:lstStyle/>
        <a:p>
          <a:r>
            <a:rPr lang="en-US"/>
            <a:t>Sheila Bell, </a:t>
          </a:r>
          <a:br>
            <a:rPr lang="en-US"/>
          </a:br>
          <a:r>
            <a:rPr lang="en-US"/>
            <a:t>Site Visit Coordinator</a:t>
          </a:r>
        </a:p>
      </dgm:t>
    </dgm:pt>
    <dgm:pt modelId="{A3753575-D563-4A25-A706-84BCE7D08B46}" type="parTrans" cxnId="{DF860E14-29CB-4487-BB65-45C374E59C62}">
      <dgm:prSet/>
      <dgm:spPr/>
      <dgm:t>
        <a:bodyPr/>
        <a:lstStyle/>
        <a:p>
          <a:endParaRPr lang="en-US"/>
        </a:p>
      </dgm:t>
    </dgm:pt>
    <dgm:pt modelId="{6944F89F-9E61-4E7D-A765-9301BD19EA92}" type="sibTrans" cxnId="{DF860E14-29CB-4487-BB65-45C374E59C62}">
      <dgm:prSet/>
      <dgm:spPr/>
      <dgm:t>
        <a:bodyPr/>
        <a:lstStyle/>
        <a:p>
          <a:endParaRPr lang="en-US"/>
        </a:p>
      </dgm:t>
    </dgm:pt>
    <dgm:pt modelId="{8AD530C3-916F-4FD1-80DC-EA1D12C07E7E}">
      <dgm:prSet phldrT="[Text]"/>
      <dgm:spPr/>
      <dgm:t>
        <a:bodyPr/>
        <a:lstStyle/>
        <a:p>
          <a:r>
            <a:rPr lang="en-US"/>
            <a:t>Anna Holster, Accreditation Specialist</a:t>
          </a:r>
        </a:p>
      </dgm:t>
    </dgm:pt>
    <dgm:pt modelId="{6C020DF9-7C89-468B-AF57-C3ABDC53DD9D}" type="parTrans" cxnId="{AAB01D49-9782-4DB9-BFE6-9A4A309E33C4}">
      <dgm:prSet/>
      <dgm:spPr/>
      <dgm:t>
        <a:bodyPr/>
        <a:lstStyle/>
        <a:p>
          <a:endParaRPr lang="en-US"/>
        </a:p>
      </dgm:t>
    </dgm:pt>
    <dgm:pt modelId="{D9C74CCC-60A0-43D9-8E10-16081931E597}" type="sibTrans" cxnId="{AAB01D49-9782-4DB9-BFE6-9A4A309E33C4}">
      <dgm:prSet/>
      <dgm:spPr/>
      <dgm:t>
        <a:bodyPr/>
        <a:lstStyle/>
        <a:p>
          <a:endParaRPr lang="en-US"/>
        </a:p>
      </dgm:t>
    </dgm:pt>
    <dgm:pt modelId="{CC96B3D6-BA90-4AF4-9538-56685890E773}">
      <dgm:prSet phldrT="[Text]"/>
      <dgm:spPr/>
      <dgm:t>
        <a:bodyPr/>
        <a:lstStyle/>
        <a:p>
          <a:r>
            <a:rPr lang="en-US"/>
            <a:t>Katie Gibson-Ledl, Accreditation Specialist</a:t>
          </a:r>
        </a:p>
      </dgm:t>
    </dgm:pt>
    <dgm:pt modelId="{5F274F06-4A11-422C-B8B6-B29EBB50E4D0}" type="parTrans" cxnId="{1368136C-EC24-4E25-98DE-BB3FFE6F0D23}">
      <dgm:prSet/>
      <dgm:spPr/>
      <dgm:t>
        <a:bodyPr/>
        <a:lstStyle/>
        <a:p>
          <a:endParaRPr lang="en-US"/>
        </a:p>
      </dgm:t>
    </dgm:pt>
    <dgm:pt modelId="{A3942FD1-A830-4437-BDFD-4DDFEEABC0A4}" type="sibTrans" cxnId="{1368136C-EC24-4E25-98DE-BB3FFE6F0D23}">
      <dgm:prSet/>
      <dgm:spPr/>
      <dgm:t>
        <a:bodyPr/>
        <a:lstStyle/>
        <a:p>
          <a:endParaRPr lang="en-US"/>
        </a:p>
      </dgm:t>
    </dgm:pt>
    <dgm:pt modelId="{B696ECC7-8B67-4333-93C8-D6DA5617DA5F}">
      <dgm:prSet phldrT="[Text]"/>
      <dgm:spPr/>
      <dgm:t>
        <a:bodyPr/>
        <a:lstStyle/>
        <a:p>
          <a:r>
            <a:rPr lang="en-US"/>
            <a:t>Marilyn Gentner, Accreditation Specialist</a:t>
          </a:r>
        </a:p>
      </dgm:t>
    </dgm:pt>
    <dgm:pt modelId="{FD8F4304-AEBC-453C-B6B1-42BEDF422AA6}" type="parTrans" cxnId="{2B4EEDFE-7605-44F9-AF35-5094C0A56A3B}">
      <dgm:prSet/>
      <dgm:spPr/>
      <dgm:t>
        <a:bodyPr/>
        <a:lstStyle/>
        <a:p>
          <a:endParaRPr lang="en-US"/>
        </a:p>
      </dgm:t>
    </dgm:pt>
    <dgm:pt modelId="{A4A0F99A-F2F2-4DB1-9453-C682B5008B3C}" type="sibTrans" cxnId="{2B4EEDFE-7605-44F9-AF35-5094C0A56A3B}">
      <dgm:prSet/>
      <dgm:spPr/>
      <dgm:t>
        <a:bodyPr/>
        <a:lstStyle/>
        <a:p>
          <a:endParaRPr lang="en-US"/>
        </a:p>
      </dgm:t>
    </dgm:pt>
    <dgm:pt modelId="{5BD83ED4-CA32-44B1-BFD5-483758E41517}">
      <dgm:prSet phldrT="[Text]"/>
      <dgm:spPr/>
      <dgm:t>
        <a:bodyPr/>
        <a:lstStyle/>
        <a:p>
          <a:r>
            <a:rPr lang="en-US"/>
            <a:t>Katie Benson, Accreditation Specialist</a:t>
          </a:r>
        </a:p>
      </dgm:t>
    </dgm:pt>
    <dgm:pt modelId="{AF5C9488-B1CE-4169-A78F-72603B627EA4}" type="parTrans" cxnId="{417C494E-ECA6-4F46-9BDE-4EE4D2CFCD53}">
      <dgm:prSet/>
      <dgm:spPr/>
      <dgm:t>
        <a:bodyPr/>
        <a:lstStyle/>
        <a:p>
          <a:endParaRPr lang="en-US"/>
        </a:p>
      </dgm:t>
    </dgm:pt>
    <dgm:pt modelId="{7FDFADE1-86BC-4BF1-B19C-7A4043CA42B5}" type="sibTrans" cxnId="{417C494E-ECA6-4F46-9BDE-4EE4D2CFCD53}">
      <dgm:prSet/>
      <dgm:spPr/>
      <dgm:t>
        <a:bodyPr/>
        <a:lstStyle/>
        <a:p>
          <a:endParaRPr lang="en-US"/>
        </a:p>
      </dgm:t>
    </dgm:pt>
    <dgm:pt modelId="{99893C72-D2F1-4270-AE09-AA714149040D}">
      <dgm:prSet phldrT="[Text]"/>
      <dgm:spPr/>
      <dgm:t>
        <a:bodyPr/>
        <a:lstStyle/>
        <a:p>
          <a:r>
            <a:rPr lang="en-US"/>
            <a:t>Spencer L. Middleton, Accreditation Specialist</a:t>
          </a:r>
        </a:p>
      </dgm:t>
    </dgm:pt>
    <dgm:pt modelId="{5B8CCB28-24DF-4565-9C96-031C490548AB}" type="parTrans" cxnId="{D94BEA4D-74A2-47D2-81C4-A492D9AFCBF8}">
      <dgm:prSet/>
      <dgm:spPr/>
      <dgm:t>
        <a:bodyPr/>
        <a:lstStyle/>
        <a:p>
          <a:endParaRPr lang="en-US"/>
        </a:p>
      </dgm:t>
    </dgm:pt>
    <dgm:pt modelId="{C92FED52-FCEE-47DD-BD7E-431599F7C494}" type="sibTrans" cxnId="{D94BEA4D-74A2-47D2-81C4-A492D9AFCBF8}">
      <dgm:prSet/>
      <dgm:spPr/>
      <dgm:t>
        <a:bodyPr/>
        <a:lstStyle/>
        <a:p>
          <a:endParaRPr lang="en-US"/>
        </a:p>
      </dgm:t>
    </dgm:pt>
    <dgm:pt modelId="{950D63FF-F44B-42D7-AA66-6B8B4D10F255}">
      <dgm:prSet phldrT="[Text]"/>
      <dgm:spPr/>
      <dgm:t>
        <a:bodyPr/>
        <a:lstStyle/>
        <a:p>
          <a:r>
            <a:rPr lang="en-US"/>
            <a:t>Vitali Chamov, </a:t>
          </a:r>
          <a:br>
            <a:rPr lang="en-US"/>
          </a:br>
          <a:r>
            <a:rPr lang="en-US"/>
            <a:t>ISWDRES Manager</a:t>
          </a:r>
        </a:p>
      </dgm:t>
    </dgm:pt>
    <dgm:pt modelId="{A6601205-8C7D-4E98-BAE1-A39C7308A36E}" type="parTrans" cxnId="{132365BF-EEAC-4E09-BC8B-A86D16D87288}">
      <dgm:prSet/>
      <dgm:spPr/>
      <dgm:t>
        <a:bodyPr/>
        <a:lstStyle/>
        <a:p>
          <a:endParaRPr lang="en-US"/>
        </a:p>
      </dgm:t>
    </dgm:pt>
    <dgm:pt modelId="{7D652A0A-EAA6-4D21-9B16-F2738363ADCB}" type="sibTrans" cxnId="{132365BF-EEAC-4E09-BC8B-A86D16D87288}">
      <dgm:prSet/>
      <dgm:spPr/>
      <dgm:t>
        <a:bodyPr/>
        <a:lstStyle/>
        <a:p>
          <a:endParaRPr lang="en-US"/>
        </a:p>
      </dgm:t>
    </dgm:pt>
    <dgm:pt modelId="{15D6AAC3-6D83-4A97-9D63-82595A99E303}" type="pres">
      <dgm:prSet presAssocID="{28E4AD80-482A-43DA-99DC-C91D530FA9D8}" presName="Name0" presStyleCnt="0">
        <dgm:presLayoutVars>
          <dgm:chPref val="1"/>
          <dgm:dir/>
          <dgm:animOne val="branch"/>
          <dgm:animLvl val="lvl"/>
          <dgm:resizeHandles val="exact"/>
        </dgm:presLayoutVars>
      </dgm:prSet>
      <dgm:spPr/>
    </dgm:pt>
    <dgm:pt modelId="{5EFBE063-8401-4D1B-AD81-5226A52C9111}" type="pres">
      <dgm:prSet presAssocID="{E0EE6223-8B6B-4CA7-BCCB-34BD26C2FC0C}" presName="root1" presStyleCnt="0"/>
      <dgm:spPr/>
    </dgm:pt>
    <dgm:pt modelId="{109DBDE3-64A2-481E-AA92-4E02B989B145}" type="pres">
      <dgm:prSet presAssocID="{E0EE6223-8B6B-4CA7-BCCB-34BD26C2FC0C}" presName="LevelOneTextNode" presStyleLbl="node0" presStyleIdx="0" presStyleCnt="1">
        <dgm:presLayoutVars>
          <dgm:chPref val="3"/>
        </dgm:presLayoutVars>
      </dgm:prSet>
      <dgm:spPr/>
    </dgm:pt>
    <dgm:pt modelId="{105EA219-8496-4C73-AC9D-17CA51F97E1F}" type="pres">
      <dgm:prSet presAssocID="{E0EE6223-8B6B-4CA7-BCCB-34BD26C2FC0C}" presName="level2hierChild" presStyleCnt="0"/>
      <dgm:spPr/>
    </dgm:pt>
    <dgm:pt modelId="{F964A910-2C84-4C98-8507-CF726BD1844E}" type="pres">
      <dgm:prSet presAssocID="{6BF078EB-1FA0-475F-8B6D-456E6A4D534D}" presName="conn2-1" presStyleLbl="parChTrans1D2" presStyleIdx="0" presStyleCnt="8"/>
      <dgm:spPr/>
    </dgm:pt>
    <dgm:pt modelId="{15E7FCF7-DE07-4E76-8F57-DBE304FD3F82}" type="pres">
      <dgm:prSet presAssocID="{6BF078EB-1FA0-475F-8B6D-456E6A4D534D}" presName="connTx" presStyleLbl="parChTrans1D2" presStyleIdx="0" presStyleCnt="8"/>
      <dgm:spPr/>
    </dgm:pt>
    <dgm:pt modelId="{BF5DB5B9-D0C8-4239-909B-93B1EC650FE4}" type="pres">
      <dgm:prSet presAssocID="{7D633DB7-94B3-4CEB-B47E-B711228FC6C3}" presName="root2" presStyleCnt="0"/>
      <dgm:spPr/>
    </dgm:pt>
    <dgm:pt modelId="{396DD71F-4541-4947-A209-FF0BF10C0BAD}" type="pres">
      <dgm:prSet presAssocID="{7D633DB7-94B3-4CEB-B47E-B711228FC6C3}" presName="LevelTwoTextNode" presStyleLbl="node2" presStyleIdx="0" presStyleCnt="8">
        <dgm:presLayoutVars>
          <dgm:chPref val="3"/>
        </dgm:presLayoutVars>
      </dgm:prSet>
      <dgm:spPr/>
    </dgm:pt>
    <dgm:pt modelId="{125183BF-E6A9-4AB6-8915-9C84AC3571AE}" type="pres">
      <dgm:prSet presAssocID="{7D633DB7-94B3-4CEB-B47E-B711228FC6C3}" presName="level3hierChild" presStyleCnt="0"/>
      <dgm:spPr/>
    </dgm:pt>
    <dgm:pt modelId="{BEE7DA14-91C1-48AF-9F18-7FE5B77F6463}" type="pres">
      <dgm:prSet presAssocID="{A3753575-D563-4A25-A706-84BCE7D08B46}" presName="conn2-1" presStyleLbl="parChTrans1D2" presStyleIdx="1" presStyleCnt="8"/>
      <dgm:spPr/>
    </dgm:pt>
    <dgm:pt modelId="{AF2E2AC6-FC84-4883-A175-C9C6F93276A7}" type="pres">
      <dgm:prSet presAssocID="{A3753575-D563-4A25-A706-84BCE7D08B46}" presName="connTx" presStyleLbl="parChTrans1D2" presStyleIdx="1" presStyleCnt="8"/>
      <dgm:spPr/>
    </dgm:pt>
    <dgm:pt modelId="{DA0D453D-02D2-4A9A-95CC-16BCE60C5B6E}" type="pres">
      <dgm:prSet presAssocID="{16E56793-D7D4-4CCA-901F-CD59CF7A0DE2}" presName="root2" presStyleCnt="0"/>
      <dgm:spPr/>
    </dgm:pt>
    <dgm:pt modelId="{D42A0B02-CFFE-4E35-AFF5-798024FA5D5E}" type="pres">
      <dgm:prSet presAssocID="{16E56793-D7D4-4CCA-901F-CD59CF7A0DE2}" presName="LevelTwoTextNode" presStyleLbl="node2" presStyleIdx="1" presStyleCnt="8">
        <dgm:presLayoutVars>
          <dgm:chPref val="3"/>
        </dgm:presLayoutVars>
      </dgm:prSet>
      <dgm:spPr/>
    </dgm:pt>
    <dgm:pt modelId="{B5AB7212-3BB7-4C98-99B5-F488FE3199DE}" type="pres">
      <dgm:prSet presAssocID="{16E56793-D7D4-4CCA-901F-CD59CF7A0DE2}" presName="level3hierChild" presStyleCnt="0"/>
      <dgm:spPr/>
    </dgm:pt>
    <dgm:pt modelId="{18FA5F40-456A-4F65-B8A4-8CDCE1DFBB43}" type="pres">
      <dgm:prSet presAssocID="{6C020DF9-7C89-468B-AF57-C3ABDC53DD9D}" presName="conn2-1" presStyleLbl="parChTrans1D2" presStyleIdx="2" presStyleCnt="8"/>
      <dgm:spPr/>
    </dgm:pt>
    <dgm:pt modelId="{59B8060F-A658-4903-BF52-B62E52621EAE}" type="pres">
      <dgm:prSet presAssocID="{6C020DF9-7C89-468B-AF57-C3ABDC53DD9D}" presName="connTx" presStyleLbl="parChTrans1D2" presStyleIdx="2" presStyleCnt="8"/>
      <dgm:spPr/>
    </dgm:pt>
    <dgm:pt modelId="{3D8D5FAD-E793-4416-B8AD-05DF6452B9CC}" type="pres">
      <dgm:prSet presAssocID="{8AD530C3-916F-4FD1-80DC-EA1D12C07E7E}" presName="root2" presStyleCnt="0"/>
      <dgm:spPr/>
    </dgm:pt>
    <dgm:pt modelId="{1B2A6AC3-4E47-4CE9-849A-7F2DCF5C339D}" type="pres">
      <dgm:prSet presAssocID="{8AD530C3-916F-4FD1-80DC-EA1D12C07E7E}" presName="LevelTwoTextNode" presStyleLbl="node2" presStyleIdx="2" presStyleCnt="8">
        <dgm:presLayoutVars>
          <dgm:chPref val="3"/>
        </dgm:presLayoutVars>
      </dgm:prSet>
      <dgm:spPr/>
    </dgm:pt>
    <dgm:pt modelId="{A78FCA84-192D-4DF9-BB95-3178702A9E40}" type="pres">
      <dgm:prSet presAssocID="{8AD530C3-916F-4FD1-80DC-EA1D12C07E7E}" presName="level3hierChild" presStyleCnt="0"/>
      <dgm:spPr/>
    </dgm:pt>
    <dgm:pt modelId="{C432308C-9E10-4D8E-86E2-2145FC0352DB}" type="pres">
      <dgm:prSet presAssocID="{5F274F06-4A11-422C-B8B6-B29EBB50E4D0}" presName="conn2-1" presStyleLbl="parChTrans1D2" presStyleIdx="3" presStyleCnt="8"/>
      <dgm:spPr/>
    </dgm:pt>
    <dgm:pt modelId="{72FCCC67-C685-4934-A1E4-13C47877F796}" type="pres">
      <dgm:prSet presAssocID="{5F274F06-4A11-422C-B8B6-B29EBB50E4D0}" presName="connTx" presStyleLbl="parChTrans1D2" presStyleIdx="3" presStyleCnt="8"/>
      <dgm:spPr/>
    </dgm:pt>
    <dgm:pt modelId="{29CE64F8-F31F-454D-9646-B5B7B811A565}" type="pres">
      <dgm:prSet presAssocID="{CC96B3D6-BA90-4AF4-9538-56685890E773}" presName="root2" presStyleCnt="0"/>
      <dgm:spPr/>
    </dgm:pt>
    <dgm:pt modelId="{E1138C00-7C71-4FAD-81CF-B3B0F73813DF}" type="pres">
      <dgm:prSet presAssocID="{CC96B3D6-BA90-4AF4-9538-56685890E773}" presName="LevelTwoTextNode" presStyleLbl="node2" presStyleIdx="3" presStyleCnt="8">
        <dgm:presLayoutVars>
          <dgm:chPref val="3"/>
        </dgm:presLayoutVars>
      </dgm:prSet>
      <dgm:spPr/>
    </dgm:pt>
    <dgm:pt modelId="{524F577B-3602-4759-9221-8399DB1FC304}" type="pres">
      <dgm:prSet presAssocID="{CC96B3D6-BA90-4AF4-9538-56685890E773}" presName="level3hierChild" presStyleCnt="0"/>
      <dgm:spPr/>
    </dgm:pt>
    <dgm:pt modelId="{E5373671-50E5-46AF-B01F-DC8A6AF5BC35}" type="pres">
      <dgm:prSet presAssocID="{FD8F4304-AEBC-453C-B6B1-42BEDF422AA6}" presName="conn2-1" presStyleLbl="parChTrans1D2" presStyleIdx="4" presStyleCnt="8"/>
      <dgm:spPr/>
    </dgm:pt>
    <dgm:pt modelId="{725DB2CB-8E98-46D5-872B-1F753AAC4EB6}" type="pres">
      <dgm:prSet presAssocID="{FD8F4304-AEBC-453C-B6B1-42BEDF422AA6}" presName="connTx" presStyleLbl="parChTrans1D2" presStyleIdx="4" presStyleCnt="8"/>
      <dgm:spPr/>
    </dgm:pt>
    <dgm:pt modelId="{054E8596-5677-493F-AE03-DA1724D55BA3}" type="pres">
      <dgm:prSet presAssocID="{B696ECC7-8B67-4333-93C8-D6DA5617DA5F}" presName="root2" presStyleCnt="0"/>
      <dgm:spPr/>
    </dgm:pt>
    <dgm:pt modelId="{BF6E9113-F7E3-4DB0-85D0-EB26742CEF7D}" type="pres">
      <dgm:prSet presAssocID="{B696ECC7-8B67-4333-93C8-D6DA5617DA5F}" presName="LevelTwoTextNode" presStyleLbl="node2" presStyleIdx="4" presStyleCnt="8">
        <dgm:presLayoutVars>
          <dgm:chPref val="3"/>
        </dgm:presLayoutVars>
      </dgm:prSet>
      <dgm:spPr/>
    </dgm:pt>
    <dgm:pt modelId="{A89D15A0-03D9-459D-9DDD-70B370D7F765}" type="pres">
      <dgm:prSet presAssocID="{B696ECC7-8B67-4333-93C8-D6DA5617DA5F}" presName="level3hierChild" presStyleCnt="0"/>
      <dgm:spPr/>
    </dgm:pt>
    <dgm:pt modelId="{097F238E-A664-4028-A99E-E7FC19EB04C9}" type="pres">
      <dgm:prSet presAssocID="{AF5C9488-B1CE-4169-A78F-72603B627EA4}" presName="conn2-1" presStyleLbl="parChTrans1D2" presStyleIdx="5" presStyleCnt="8"/>
      <dgm:spPr/>
    </dgm:pt>
    <dgm:pt modelId="{2D35DBF3-B802-49AC-A4C9-BEDFACF7F98B}" type="pres">
      <dgm:prSet presAssocID="{AF5C9488-B1CE-4169-A78F-72603B627EA4}" presName="connTx" presStyleLbl="parChTrans1D2" presStyleIdx="5" presStyleCnt="8"/>
      <dgm:spPr/>
    </dgm:pt>
    <dgm:pt modelId="{0F4815D0-E478-4020-B59A-31CC5169BA75}" type="pres">
      <dgm:prSet presAssocID="{5BD83ED4-CA32-44B1-BFD5-483758E41517}" presName="root2" presStyleCnt="0"/>
      <dgm:spPr/>
    </dgm:pt>
    <dgm:pt modelId="{CF5305D7-78FE-4D4B-A397-BF708B800FFF}" type="pres">
      <dgm:prSet presAssocID="{5BD83ED4-CA32-44B1-BFD5-483758E41517}" presName="LevelTwoTextNode" presStyleLbl="node2" presStyleIdx="5" presStyleCnt="8">
        <dgm:presLayoutVars>
          <dgm:chPref val="3"/>
        </dgm:presLayoutVars>
      </dgm:prSet>
      <dgm:spPr/>
    </dgm:pt>
    <dgm:pt modelId="{BF3DC7D7-8CC8-4195-B69E-3E3554947E84}" type="pres">
      <dgm:prSet presAssocID="{5BD83ED4-CA32-44B1-BFD5-483758E41517}" presName="level3hierChild" presStyleCnt="0"/>
      <dgm:spPr/>
    </dgm:pt>
    <dgm:pt modelId="{2F9E47C3-E844-4B7F-A0F7-B82B1B3F10BA}" type="pres">
      <dgm:prSet presAssocID="{5B8CCB28-24DF-4565-9C96-031C490548AB}" presName="conn2-1" presStyleLbl="parChTrans1D2" presStyleIdx="6" presStyleCnt="8"/>
      <dgm:spPr/>
    </dgm:pt>
    <dgm:pt modelId="{52504061-2AAC-490A-A47B-E8638D9A3C8A}" type="pres">
      <dgm:prSet presAssocID="{5B8CCB28-24DF-4565-9C96-031C490548AB}" presName="connTx" presStyleLbl="parChTrans1D2" presStyleIdx="6" presStyleCnt="8"/>
      <dgm:spPr/>
    </dgm:pt>
    <dgm:pt modelId="{76E304B2-2A08-4141-AB07-B6F2F216BA81}" type="pres">
      <dgm:prSet presAssocID="{99893C72-D2F1-4270-AE09-AA714149040D}" presName="root2" presStyleCnt="0"/>
      <dgm:spPr/>
    </dgm:pt>
    <dgm:pt modelId="{5A1F6E3B-878C-445F-AF12-92559DF6F645}" type="pres">
      <dgm:prSet presAssocID="{99893C72-D2F1-4270-AE09-AA714149040D}" presName="LevelTwoTextNode" presStyleLbl="node2" presStyleIdx="6" presStyleCnt="8">
        <dgm:presLayoutVars>
          <dgm:chPref val="3"/>
        </dgm:presLayoutVars>
      </dgm:prSet>
      <dgm:spPr/>
    </dgm:pt>
    <dgm:pt modelId="{C8E8863F-EEEB-4CA1-B32D-4715C60A8D7A}" type="pres">
      <dgm:prSet presAssocID="{99893C72-D2F1-4270-AE09-AA714149040D}" presName="level3hierChild" presStyleCnt="0"/>
      <dgm:spPr/>
    </dgm:pt>
    <dgm:pt modelId="{DCD27129-9456-4B2F-BEDE-55ED71C5773E}" type="pres">
      <dgm:prSet presAssocID="{A6601205-8C7D-4E98-BAE1-A39C7308A36E}" presName="conn2-1" presStyleLbl="parChTrans1D2" presStyleIdx="7" presStyleCnt="8"/>
      <dgm:spPr/>
    </dgm:pt>
    <dgm:pt modelId="{546FF4E9-E952-4849-AD78-63D24DF311CC}" type="pres">
      <dgm:prSet presAssocID="{A6601205-8C7D-4E98-BAE1-A39C7308A36E}" presName="connTx" presStyleLbl="parChTrans1D2" presStyleIdx="7" presStyleCnt="8"/>
      <dgm:spPr/>
    </dgm:pt>
    <dgm:pt modelId="{385DF92C-902F-4AD7-AB70-C6B4D603F23F}" type="pres">
      <dgm:prSet presAssocID="{950D63FF-F44B-42D7-AA66-6B8B4D10F255}" presName="root2" presStyleCnt="0"/>
      <dgm:spPr/>
    </dgm:pt>
    <dgm:pt modelId="{2BAD348B-216D-4F79-936E-48A3153E8BE3}" type="pres">
      <dgm:prSet presAssocID="{950D63FF-F44B-42D7-AA66-6B8B4D10F255}" presName="LevelTwoTextNode" presStyleLbl="node2" presStyleIdx="7" presStyleCnt="8">
        <dgm:presLayoutVars>
          <dgm:chPref val="3"/>
        </dgm:presLayoutVars>
      </dgm:prSet>
      <dgm:spPr/>
    </dgm:pt>
    <dgm:pt modelId="{EE55D0E2-317F-44B3-AB15-2AB93468536C}" type="pres">
      <dgm:prSet presAssocID="{950D63FF-F44B-42D7-AA66-6B8B4D10F255}" presName="level3hierChild" presStyleCnt="0"/>
      <dgm:spPr/>
    </dgm:pt>
  </dgm:ptLst>
  <dgm:cxnLst>
    <dgm:cxn modelId="{ABB44110-AE20-4BD6-86C0-2AE76A6CB257}" type="presOf" srcId="{5F274F06-4A11-422C-B8B6-B29EBB50E4D0}" destId="{C432308C-9E10-4D8E-86E2-2145FC0352DB}" srcOrd="0" destOrd="0" presId="urn:microsoft.com/office/officeart/2008/layout/HorizontalMultiLevelHierarchy"/>
    <dgm:cxn modelId="{DF860E14-29CB-4487-BB65-45C374E59C62}" srcId="{E0EE6223-8B6B-4CA7-BCCB-34BD26C2FC0C}" destId="{16E56793-D7D4-4CCA-901F-CD59CF7A0DE2}" srcOrd="1" destOrd="0" parTransId="{A3753575-D563-4A25-A706-84BCE7D08B46}" sibTransId="{6944F89F-9E61-4E7D-A765-9301BD19EA92}"/>
    <dgm:cxn modelId="{0D32C11C-38CF-47A6-9608-EEC5244D4F76}" type="presOf" srcId="{6BF078EB-1FA0-475F-8B6D-456E6A4D534D}" destId="{15E7FCF7-DE07-4E76-8F57-DBE304FD3F82}" srcOrd="1" destOrd="0" presId="urn:microsoft.com/office/officeart/2008/layout/HorizontalMultiLevelHierarchy"/>
    <dgm:cxn modelId="{25EEE924-B8B7-41D8-8749-04A768DC60A6}" type="presOf" srcId="{16E56793-D7D4-4CCA-901F-CD59CF7A0DE2}" destId="{D42A0B02-CFFE-4E35-AFF5-798024FA5D5E}" srcOrd="0" destOrd="0" presId="urn:microsoft.com/office/officeart/2008/layout/HorizontalMultiLevelHierarchy"/>
    <dgm:cxn modelId="{3A9D2334-ABBD-4EA5-B5F0-6FD6B08EA604}" type="presOf" srcId="{A3753575-D563-4A25-A706-84BCE7D08B46}" destId="{BEE7DA14-91C1-48AF-9F18-7FE5B77F6463}" srcOrd="0" destOrd="0" presId="urn:microsoft.com/office/officeart/2008/layout/HorizontalMultiLevelHierarchy"/>
    <dgm:cxn modelId="{4368C03B-8EBF-4DFB-9A85-15285B8E8179}" type="presOf" srcId="{B696ECC7-8B67-4333-93C8-D6DA5617DA5F}" destId="{BF6E9113-F7E3-4DB0-85D0-EB26742CEF7D}" srcOrd="0" destOrd="0" presId="urn:microsoft.com/office/officeart/2008/layout/HorizontalMultiLevelHierarchy"/>
    <dgm:cxn modelId="{D83AF83B-1C83-45C3-A30B-F9DA4AFF658F}" type="presOf" srcId="{FD8F4304-AEBC-453C-B6B1-42BEDF422AA6}" destId="{725DB2CB-8E98-46D5-872B-1F753AAC4EB6}" srcOrd="1" destOrd="0" presId="urn:microsoft.com/office/officeart/2008/layout/HorizontalMultiLevelHierarchy"/>
    <dgm:cxn modelId="{CBCCB53C-6BAA-42B1-8A64-D80552682288}" srcId="{28E4AD80-482A-43DA-99DC-C91D530FA9D8}" destId="{E0EE6223-8B6B-4CA7-BCCB-34BD26C2FC0C}" srcOrd="0" destOrd="0" parTransId="{69D82D9D-BD4C-43AF-8C6D-1CB8EF0DC051}" sibTransId="{4953BCA3-3D37-4045-96A4-A026CEB5D331}"/>
    <dgm:cxn modelId="{60F51641-B700-42F8-B27F-220306E35076}" type="presOf" srcId="{AF5C9488-B1CE-4169-A78F-72603B627EA4}" destId="{097F238E-A664-4028-A99E-E7FC19EB04C9}" srcOrd="0" destOrd="0" presId="urn:microsoft.com/office/officeart/2008/layout/HorizontalMultiLevelHierarchy"/>
    <dgm:cxn modelId="{F2F78A66-B8A2-48E8-B061-42AF755CD09D}" type="presOf" srcId="{FD8F4304-AEBC-453C-B6B1-42BEDF422AA6}" destId="{E5373671-50E5-46AF-B01F-DC8A6AF5BC35}" srcOrd="0" destOrd="0" presId="urn:microsoft.com/office/officeart/2008/layout/HorizontalMultiLevelHierarchy"/>
    <dgm:cxn modelId="{15DEFB48-FFE7-4D7B-9784-9438E5A7BA72}" type="presOf" srcId="{A3753575-D563-4A25-A706-84BCE7D08B46}" destId="{AF2E2AC6-FC84-4883-A175-C9C6F93276A7}" srcOrd="1" destOrd="0" presId="urn:microsoft.com/office/officeart/2008/layout/HorizontalMultiLevelHierarchy"/>
    <dgm:cxn modelId="{AAB01D49-9782-4DB9-BFE6-9A4A309E33C4}" srcId="{E0EE6223-8B6B-4CA7-BCCB-34BD26C2FC0C}" destId="{8AD530C3-916F-4FD1-80DC-EA1D12C07E7E}" srcOrd="2" destOrd="0" parTransId="{6C020DF9-7C89-468B-AF57-C3ABDC53DD9D}" sibTransId="{D9C74CCC-60A0-43D9-8E10-16081931E597}"/>
    <dgm:cxn modelId="{7C76406B-FD38-4AB2-AA69-8B0E7DD96C5D}" type="presOf" srcId="{CC96B3D6-BA90-4AF4-9538-56685890E773}" destId="{E1138C00-7C71-4FAD-81CF-B3B0F73813DF}" srcOrd="0" destOrd="0" presId="urn:microsoft.com/office/officeart/2008/layout/HorizontalMultiLevelHierarchy"/>
    <dgm:cxn modelId="{1368136C-EC24-4E25-98DE-BB3FFE6F0D23}" srcId="{E0EE6223-8B6B-4CA7-BCCB-34BD26C2FC0C}" destId="{CC96B3D6-BA90-4AF4-9538-56685890E773}" srcOrd="3" destOrd="0" parTransId="{5F274F06-4A11-422C-B8B6-B29EBB50E4D0}" sibTransId="{A3942FD1-A830-4437-BDFD-4DDFEEABC0A4}"/>
    <dgm:cxn modelId="{8F47426C-B022-49B5-B6E5-8C7A0FBC4132}" type="presOf" srcId="{6C020DF9-7C89-468B-AF57-C3ABDC53DD9D}" destId="{18FA5F40-456A-4F65-B8A4-8CDCE1DFBB43}" srcOrd="0" destOrd="0" presId="urn:microsoft.com/office/officeart/2008/layout/HorizontalMultiLevelHierarchy"/>
    <dgm:cxn modelId="{D94BEA4D-74A2-47D2-81C4-A492D9AFCBF8}" srcId="{E0EE6223-8B6B-4CA7-BCCB-34BD26C2FC0C}" destId="{99893C72-D2F1-4270-AE09-AA714149040D}" srcOrd="6" destOrd="0" parTransId="{5B8CCB28-24DF-4565-9C96-031C490548AB}" sibTransId="{C92FED52-FCEE-47DD-BD7E-431599F7C494}"/>
    <dgm:cxn modelId="{417C494E-ECA6-4F46-9BDE-4EE4D2CFCD53}" srcId="{E0EE6223-8B6B-4CA7-BCCB-34BD26C2FC0C}" destId="{5BD83ED4-CA32-44B1-BFD5-483758E41517}" srcOrd="5" destOrd="0" parTransId="{AF5C9488-B1CE-4169-A78F-72603B627EA4}" sibTransId="{7FDFADE1-86BC-4BF1-B19C-7A4043CA42B5}"/>
    <dgm:cxn modelId="{88C6E57D-7AEB-475D-9C43-42064B299A0D}" type="presOf" srcId="{5BD83ED4-CA32-44B1-BFD5-483758E41517}" destId="{CF5305D7-78FE-4D4B-A397-BF708B800FFF}" srcOrd="0" destOrd="0" presId="urn:microsoft.com/office/officeart/2008/layout/HorizontalMultiLevelHierarchy"/>
    <dgm:cxn modelId="{6F556F80-F9E5-4F78-939D-053492B2E1C7}" type="presOf" srcId="{6C020DF9-7C89-468B-AF57-C3ABDC53DD9D}" destId="{59B8060F-A658-4903-BF52-B62E52621EAE}" srcOrd="1" destOrd="0" presId="urn:microsoft.com/office/officeart/2008/layout/HorizontalMultiLevelHierarchy"/>
    <dgm:cxn modelId="{D40DE584-6998-4A2C-B771-A9830A58A9F9}" type="presOf" srcId="{6BF078EB-1FA0-475F-8B6D-456E6A4D534D}" destId="{F964A910-2C84-4C98-8507-CF726BD1844E}" srcOrd="0" destOrd="0" presId="urn:microsoft.com/office/officeart/2008/layout/HorizontalMultiLevelHierarchy"/>
    <dgm:cxn modelId="{869E0788-445B-44BD-B075-20DF1B364833}" type="presOf" srcId="{E0EE6223-8B6B-4CA7-BCCB-34BD26C2FC0C}" destId="{109DBDE3-64A2-481E-AA92-4E02B989B145}" srcOrd="0" destOrd="0" presId="urn:microsoft.com/office/officeart/2008/layout/HorizontalMultiLevelHierarchy"/>
    <dgm:cxn modelId="{0E8B348E-2FCD-4B45-90AC-0DD09FAB6F42}" type="presOf" srcId="{A6601205-8C7D-4E98-BAE1-A39C7308A36E}" destId="{DCD27129-9456-4B2F-BEDE-55ED71C5773E}" srcOrd="0" destOrd="0" presId="urn:microsoft.com/office/officeart/2008/layout/HorizontalMultiLevelHierarchy"/>
    <dgm:cxn modelId="{18B35A93-8B2C-4132-9724-6B759E3EE135}" type="presOf" srcId="{5B8CCB28-24DF-4565-9C96-031C490548AB}" destId="{2F9E47C3-E844-4B7F-A0F7-B82B1B3F10BA}" srcOrd="0" destOrd="0" presId="urn:microsoft.com/office/officeart/2008/layout/HorizontalMultiLevelHierarchy"/>
    <dgm:cxn modelId="{0F621596-96CA-4DE5-AA62-77AB2F180887}" type="presOf" srcId="{AF5C9488-B1CE-4169-A78F-72603B627EA4}" destId="{2D35DBF3-B802-49AC-A4C9-BEDFACF7F98B}" srcOrd="1" destOrd="0" presId="urn:microsoft.com/office/officeart/2008/layout/HorizontalMultiLevelHierarchy"/>
    <dgm:cxn modelId="{8357D999-8738-4CF9-9C9C-29546195137D}" type="presOf" srcId="{8AD530C3-916F-4FD1-80DC-EA1D12C07E7E}" destId="{1B2A6AC3-4E47-4CE9-849A-7F2DCF5C339D}" srcOrd="0" destOrd="0" presId="urn:microsoft.com/office/officeart/2008/layout/HorizontalMultiLevelHierarchy"/>
    <dgm:cxn modelId="{F6C7A09A-4BC0-4007-89ED-6B7DA13FB703}" type="presOf" srcId="{950D63FF-F44B-42D7-AA66-6B8B4D10F255}" destId="{2BAD348B-216D-4F79-936E-48A3153E8BE3}" srcOrd="0" destOrd="0" presId="urn:microsoft.com/office/officeart/2008/layout/HorizontalMultiLevelHierarchy"/>
    <dgm:cxn modelId="{1392CCBA-70D5-4269-A3D0-303473D68787}" type="presOf" srcId="{5B8CCB28-24DF-4565-9C96-031C490548AB}" destId="{52504061-2AAC-490A-A47B-E8638D9A3C8A}" srcOrd="1" destOrd="0" presId="urn:microsoft.com/office/officeart/2008/layout/HorizontalMultiLevelHierarchy"/>
    <dgm:cxn modelId="{CC2A05BB-0CE0-4D21-A4B2-5B6A82C97FCA}" srcId="{E0EE6223-8B6B-4CA7-BCCB-34BD26C2FC0C}" destId="{7D633DB7-94B3-4CEB-B47E-B711228FC6C3}" srcOrd="0" destOrd="0" parTransId="{6BF078EB-1FA0-475F-8B6D-456E6A4D534D}" sibTransId="{41F703F7-0036-4561-A5B1-A4A7A4298CAE}"/>
    <dgm:cxn modelId="{132365BF-EEAC-4E09-BC8B-A86D16D87288}" srcId="{E0EE6223-8B6B-4CA7-BCCB-34BD26C2FC0C}" destId="{950D63FF-F44B-42D7-AA66-6B8B4D10F255}" srcOrd="7" destOrd="0" parTransId="{A6601205-8C7D-4E98-BAE1-A39C7308A36E}" sibTransId="{7D652A0A-EAA6-4D21-9B16-F2738363ADCB}"/>
    <dgm:cxn modelId="{A2A0B9C5-5173-4248-AB7B-AEA1B9CB2637}" type="presOf" srcId="{5F274F06-4A11-422C-B8B6-B29EBB50E4D0}" destId="{72FCCC67-C685-4934-A1E4-13C47877F796}" srcOrd="1" destOrd="0" presId="urn:microsoft.com/office/officeart/2008/layout/HorizontalMultiLevelHierarchy"/>
    <dgm:cxn modelId="{7B6C28C6-98E4-43BC-907B-4003353DA19C}" type="presOf" srcId="{A6601205-8C7D-4E98-BAE1-A39C7308A36E}" destId="{546FF4E9-E952-4849-AD78-63D24DF311CC}" srcOrd="1" destOrd="0" presId="urn:microsoft.com/office/officeart/2008/layout/HorizontalMultiLevelHierarchy"/>
    <dgm:cxn modelId="{DB5C50C9-1906-43B2-8FE8-441E85DEFBD3}" type="presOf" srcId="{7D633DB7-94B3-4CEB-B47E-B711228FC6C3}" destId="{396DD71F-4541-4947-A209-FF0BF10C0BAD}" srcOrd="0" destOrd="0" presId="urn:microsoft.com/office/officeart/2008/layout/HorizontalMultiLevelHierarchy"/>
    <dgm:cxn modelId="{BD999DF1-8712-4C1D-9D8C-9E8676640B71}" type="presOf" srcId="{28E4AD80-482A-43DA-99DC-C91D530FA9D8}" destId="{15D6AAC3-6D83-4A97-9D63-82595A99E303}" srcOrd="0" destOrd="0" presId="urn:microsoft.com/office/officeart/2008/layout/HorizontalMultiLevelHierarchy"/>
    <dgm:cxn modelId="{F74A5AF3-8FDE-4B12-B0CC-2407DE45B1E5}" type="presOf" srcId="{99893C72-D2F1-4270-AE09-AA714149040D}" destId="{5A1F6E3B-878C-445F-AF12-92559DF6F645}" srcOrd="0" destOrd="0" presId="urn:microsoft.com/office/officeart/2008/layout/HorizontalMultiLevelHierarchy"/>
    <dgm:cxn modelId="{2B4EEDFE-7605-44F9-AF35-5094C0A56A3B}" srcId="{E0EE6223-8B6B-4CA7-BCCB-34BD26C2FC0C}" destId="{B696ECC7-8B67-4333-93C8-D6DA5617DA5F}" srcOrd="4" destOrd="0" parTransId="{FD8F4304-AEBC-453C-B6B1-42BEDF422AA6}" sibTransId="{A4A0F99A-F2F2-4DB1-9453-C682B5008B3C}"/>
    <dgm:cxn modelId="{1362C340-C52D-4715-A508-819397F87460}" type="presParOf" srcId="{15D6AAC3-6D83-4A97-9D63-82595A99E303}" destId="{5EFBE063-8401-4D1B-AD81-5226A52C9111}" srcOrd="0" destOrd="0" presId="urn:microsoft.com/office/officeart/2008/layout/HorizontalMultiLevelHierarchy"/>
    <dgm:cxn modelId="{9378306D-4F09-4C0E-AD69-A5FDEBC1B2A4}" type="presParOf" srcId="{5EFBE063-8401-4D1B-AD81-5226A52C9111}" destId="{109DBDE3-64A2-481E-AA92-4E02B989B145}" srcOrd="0" destOrd="0" presId="urn:microsoft.com/office/officeart/2008/layout/HorizontalMultiLevelHierarchy"/>
    <dgm:cxn modelId="{C3C137E2-B91D-4CCA-B118-9BC181121489}" type="presParOf" srcId="{5EFBE063-8401-4D1B-AD81-5226A52C9111}" destId="{105EA219-8496-4C73-AC9D-17CA51F97E1F}" srcOrd="1" destOrd="0" presId="urn:microsoft.com/office/officeart/2008/layout/HorizontalMultiLevelHierarchy"/>
    <dgm:cxn modelId="{46CE81F1-8BF2-4276-AB0E-7C9232A092DE}" type="presParOf" srcId="{105EA219-8496-4C73-AC9D-17CA51F97E1F}" destId="{F964A910-2C84-4C98-8507-CF726BD1844E}" srcOrd="0" destOrd="0" presId="urn:microsoft.com/office/officeart/2008/layout/HorizontalMultiLevelHierarchy"/>
    <dgm:cxn modelId="{AD4418DA-6749-4CB5-8648-8472E9EE200E}" type="presParOf" srcId="{F964A910-2C84-4C98-8507-CF726BD1844E}" destId="{15E7FCF7-DE07-4E76-8F57-DBE304FD3F82}" srcOrd="0" destOrd="0" presId="urn:microsoft.com/office/officeart/2008/layout/HorizontalMultiLevelHierarchy"/>
    <dgm:cxn modelId="{DEB8693D-6A76-4139-9C2F-C667E05D4D1A}" type="presParOf" srcId="{105EA219-8496-4C73-AC9D-17CA51F97E1F}" destId="{BF5DB5B9-D0C8-4239-909B-93B1EC650FE4}" srcOrd="1" destOrd="0" presId="urn:microsoft.com/office/officeart/2008/layout/HorizontalMultiLevelHierarchy"/>
    <dgm:cxn modelId="{60969722-346C-474D-B66D-C3EFDE653466}" type="presParOf" srcId="{BF5DB5B9-D0C8-4239-909B-93B1EC650FE4}" destId="{396DD71F-4541-4947-A209-FF0BF10C0BAD}" srcOrd="0" destOrd="0" presId="urn:microsoft.com/office/officeart/2008/layout/HorizontalMultiLevelHierarchy"/>
    <dgm:cxn modelId="{6CE5FE18-2025-4BBA-9FD5-438808F5889B}" type="presParOf" srcId="{BF5DB5B9-D0C8-4239-909B-93B1EC650FE4}" destId="{125183BF-E6A9-4AB6-8915-9C84AC3571AE}" srcOrd="1" destOrd="0" presId="urn:microsoft.com/office/officeart/2008/layout/HorizontalMultiLevelHierarchy"/>
    <dgm:cxn modelId="{6FD371DB-A19F-4CBA-8521-E52A478A1314}" type="presParOf" srcId="{105EA219-8496-4C73-AC9D-17CA51F97E1F}" destId="{BEE7DA14-91C1-48AF-9F18-7FE5B77F6463}" srcOrd="2" destOrd="0" presId="urn:microsoft.com/office/officeart/2008/layout/HorizontalMultiLevelHierarchy"/>
    <dgm:cxn modelId="{361C090C-FAFE-43D3-9ED8-7B94E04064D2}" type="presParOf" srcId="{BEE7DA14-91C1-48AF-9F18-7FE5B77F6463}" destId="{AF2E2AC6-FC84-4883-A175-C9C6F93276A7}" srcOrd="0" destOrd="0" presId="urn:microsoft.com/office/officeart/2008/layout/HorizontalMultiLevelHierarchy"/>
    <dgm:cxn modelId="{295B5735-8DF6-446F-B95B-318E568BCCFD}" type="presParOf" srcId="{105EA219-8496-4C73-AC9D-17CA51F97E1F}" destId="{DA0D453D-02D2-4A9A-95CC-16BCE60C5B6E}" srcOrd="3" destOrd="0" presId="urn:microsoft.com/office/officeart/2008/layout/HorizontalMultiLevelHierarchy"/>
    <dgm:cxn modelId="{17BA75C6-275B-4B93-B69E-68619FE949B1}" type="presParOf" srcId="{DA0D453D-02D2-4A9A-95CC-16BCE60C5B6E}" destId="{D42A0B02-CFFE-4E35-AFF5-798024FA5D5E}" srcOrd="0" destOrd="0" presId="urn:microsoft.com/office/officeart/2008/layout/HorizontalMultiLevelHierarchy"/>
    <dgm:cxn modelId="{7EF8C04D-32DF-4574-B583-CFABBF615CD4}" type="presParOf" srcId="{DA0D453D-02D2-4A9A-95CC-16BCE60C5B6E}" destId="{B5AB7212-3BB7-4C98-99B5-F488FE3199DE}" srcOrd="1" destOrd="0" presId="urn:microsoft.com/office/officeart/2008/layout/HorizontalMultiLevelHierarchy"/>
    <dgm:cxn modelId="{F80CB5FD-95CA-49C2-A2ED-32025E9E0DC1}" type="presParOf" srcId="{105EA219-8496-4C73-AC9D-17CA51F97E1F}" destId="{18FA5F40-456A-4F65-B8A4-8CDCE1DFBB43}" srcOrd="4" destOrd="0" presId="urn:microsoft.com/office/officeart/2008/layout/HorizontalMultiLevelHierarchy"/>
    <dgm:cxn modelId="{CDDA52A5-2647-46AA-B2CF-35914883836C}" type="presParOf" srcId="{18FA5F40-456A-4F65-B8A4-8CDCE1DFBB43}" destId="{59B8060F-A658-4903-BF52-B62E52621EAE}" srcOrd="0" destOrd="0" presId="urn:microsoft.com/office/officeart/2008/layout/HorizontalMultiLevelHierarchy"/>
    <dgm:cxn modelId="{DCA912DF-F0F5-4E0B-8555-0602CC5B4710}" type="presParOf" srcId="{105EA219-8496-4C73-AC9D-17CA51F97E1F}" destId="{3D8D5FAD-E793-4416-B8AD-05DF6452B9CC}" srcOrd="5" destOrd="0" presId="urn:microsoft.com/office/officeart/2008/layout/HorizontalMultiLevelHierarchy"/>
    <dgm:cxn modelId="{3CDCC6C7-EB39-4398-AAC2-BEFF0D0F458F}" type="presParOf" srcId="{3D8D5FAD-E793-4416-B8AD-05DF6452B9CC}" destId="{1B2A6AC3-4E47-4CE9-849A-7F2DCF5C339D}" srcOrd="0" destOrd="0" presId="urn:microsoft.com/office/officeart/2008/layout/HorizontalMultiLevelHierarchy"/>
    <dgm:cxn modelId="{EAA10527-54D7-4FAF-9C55-6FB4431DE57D}" type="presParOf" srcId="{3D8D5FAD-E793-4416-B8AD-05DF6452B9CC}" destId="{A78FCA84-192D-4DF9-BB95-3178702A9E40}" srcOrd="1" destOrd="0" presId="urn:microsoft.com/office/officeart/2008/layout/HorizontalMultiLevelHierarchy"/>
    <dgm:cxn modelId="{C49F7153-623F-4AB0-BFC7-D9EA5A45DA68}" type="presParOf" srcId="{105EA219-8496-4C73-AC9D-17CA51F97E1F}" destId="{C432308C-9E10-4D8E-86E2-2145FC0352DB}" srcOrd="6" destOrd="0" presId="urn:microsoft.com/office/officeart/2008/layout/HorizontalMultiLevelHierarchy"/>
    <dgm:cxn modelId="{0DAF28F3-0286-4FB6-9B43-79C4E8D69BE2}" type="presParOf" srcId="{C432308C-9E10-4D8E-86E2-2145FC0352DB}" destId="{72FCCC67-C685-4934-A1E4-13C47877F796}" srcOrd="0" destOrd="0" presId="urn:microsoft.com/office/officeart/2008/layout/HorizontalMultiLevelHierarchy"/>
    <dgm:cxn modelId="{BB59EE16-2B26-48E4-A345-D0803DEB4FF3}" type="presParOf" srcId="{105EA219-8496-4C73-AC9D-17CA51F97E1F}" destId="{29CE64F8-F31F-454D-9646-B5B7B811A565}" srcOrd="7" destOrd="0" presId="urn:microsoft.com/office/officeart/2008/layout/HorizontalMultiLevelHierarchy"/>
    <dgm:cxn modelId="{15ACFD19-8E19-4428-A683-01A9DA521D0D}" type="presParOf" srcId="{29CE64F8-F31F-454D-9646-B5B7B811A565}" destId="{E1138C00-7C71-4FAD-81CF-B3B0F73813DF}" srcOrd="0" destOrd="0" presId="urn:microsoft.com/office/officeart/2008/layout/HorizontalMultiLevelHierarchy"/>
    <dgm:cxn modelId="{2C385B48-2CA3-4F57-901E-4B26F6689B00}" type="presParOf" srcId="{29CE64F8-F31F-454D-9646-B5B7B811A565}" destId="{524F577B-3602-4759-9221-8399DB1FC304}" srcOrd="1" destOrd="0" presId="urn:microsoft.com/office/officeart/2008/layout/HorizontalMultiLevelHierarchy"/>
    <dgm:cxn modelId="{40DBC8CE-30FF-47F2-8C36-C09729534585}" type="presParOf" srcId="{105EA219-8496-4C73-AC9D-17CA51F97E1F}" destId="{E5373671-50E5-46AF-B01F-DC8A6AF5BC35}" srcOrd="8" destOrd="0" presId="urn:microsoft.com/office/officeart/2008/layout/HorizontalMultiLevelHierarchy"/>
    <dgm:cxn modelId="{D6F2E5C6-BF8A-418D-9258-5CCB2995449D}" type="presParOf" srcId="{E5373671-50E5-46AF-B01F-DC8A6AF5BC35}" destId="{725DB2CB-8E98-46D5-872B-1F753AAC4EB6}" srcOrd="0" destOrd="0" presId="urn:microsoft.com/office/officeart/2008/layout/HorizontalMultiLevelHierarchy"/>
    <dgm:cxn modelId="{59383B58-E5A3-4112-9A43-A12408326D5E}" type="presParOf" srcId="{105EA219-8496-4C73-AC9D-17CA51F97E1F}" destId="{054E8596-5677-493F-AE03-DA1724D55BA3}" srcOrd="9" destOrd="0" presId="urn:microsoft.com/office/officeart/2008/layout/HorizontalMultiLevelHierarchy"/>
    <dgm:cxn modelId="{9B9876C9-66F9-4F2C-9C5F-A3D9E6FE85C5}" type="presParOf" srcId="{054E8596-5677-493F-AE03-DA1724D55BA3}" destId="{BF6E9113-F7E3-4DB0-85D0-EB26742CEF7D}" srcOrd="0" destOrd="0" presId="urn:microsoft.com/office/officeart/2008/layout/HorizontalMultiLevelHierarchy"/>
    <dgm:cxn modelId="{D5D6DD8C-1841-4CDB-A972-DCD8A793910F}" type="presParOf" srcId="{054E8596-5677-493F-AE03-DA1724D55BA3}" destId="{A89D15A0-03D9-459D-9DDD-70B370D7F765}" srcOrd="1" destOrd="0" presId="urn:microsoft.com/office/officeart/2008/layout/HorizontalMultiLevelHierarchy"/>
    <dgm:cxn modelId="{C81C6137-5752-42A9-9398-3C43C3BCEB76}" type="presParOf" srcId="{105EA219-8496-4C73-AC9D-17CA51F97E1F}" destId="{097F238E-A664-4028-A99E-E7FC19EB04C9}" srcOrd="10" destOrd="0" presId="urn:microsoft.com/office/officeart/2008/layout/HorizontalMultiLevelHierarchy"/>
    <dgm:cxn modelId="{3751A9D5-84EA-4F49-B5F4-70EB99393FFF}" type="presParOf" srcId="{097F238E-A664-4028-A99E-E7FC19EB04C9}" destId="{2D35DBF3-B802-49AC-A4C9-BEDFACF7F98B}" srcOrd="0" destOrd="0" presId="urn:microsoft.com/office/officeart/2008/layout/HorizontalMultiLevelHierarchy"/>
    <dgm:cxn modelId="{125519ED-B769-4AE8-B06C-28929BA845E7}" type="presParOf" srcId="{105EA219-8496-4C73-AC9D-17CA51F97E1F}" destId="{0F4815D0-E478-4020-B59A-31CC5169BA75}" srcOrd="11" destOrd="0" presId="urn:microsoft.com/office/officeart/2008/layout/HorizontalMultiLevelHierarchy"/>
    <dgm:cxn modelId="{80F7F769-F8C3-47D6-881C-EDAC0EDA0D97}" type="presParOf" srcId="{0F4815D0-E478-4020-B59A-31CC5169BA75}" destId="{CF5305D7-78FE-4D4B-A397-BF708B800FFF}" srcOrd="0" destOrd="0" presId="urn:microsoft.com/office/officeart/2008/layout/HorizontalMultiLevelHierarchy"/>
    <dgm:cxn modelId="{FEB1FF35-E8EF-4F0A-B8CC-5F95CCCB926C}" type="presParOf" srcId="{0F4815D0-E478-4020-B59A-31CC5169BA75}" destId="{BF3DC7D7-8CC8-4195-B69E-3E3554947E84}" srcOrd="1" destOrd="0" presId="urn:microsoft.com/office/officeart/2008/layout/HorizontalMultiLevelHierarchy"/>
    <dgm:cxn modelId="{C5B3C47F-1C51-49F1-B213-E616703E9B76}" type="presParOf" srcId="{105EA219-8496-4C73-AC9D-17CA51F97E1F}" destId="{2F9E47C3-E844-4B7F-A0F7-B82B1B3F10BA}" srcOrd="12" destOrd="0" presId="urn:microsoft.com/office/officeart/2008/layout/HorizontalMultiLevelHierarchy"/>
    <dgm:cxn modelId="{73A3E6D9-DA37-4759-87BE-1EB6D3A1A23B}" type="presParOf" srcId="{2F9E47C3-E844-4B7F-A0F7-B82B1B3F10BA}" destId="{52504061-2AAC-490A-A47B-E8638D9A3C8A}" srcOrd="0" destOrd="0" presId="urn:microsoft.com/office/officeart/2008/layout/HorizontalMultiLevelHierarchy"/>
    <dgm:cxn modelId="{030CB1D0-5656-4401-A15E-181D9D64B060}" type="presParOf" srcId="{105EA219-8496-4C73-AC9D-17CA51F97E1F}" destId="{76E304B2-2A08-4141-AB07-B6F2F216BA81}" srcOrd="13" destOrd="0" presId="urn:microsoft.com/office/officeart/2008/layout/HorizontalMultiLevelHierarchy"/>
    <dgm:cxn modelId="{EBFC8FF0-8472-4899-B87A-AD0D4DC264CA}" type="presParOf" srcId="{76E304B2-2A08-4141-AB07-B6F2F216BA81}" destId="{5A1F6E3B-878C-445F-AF12-92559DF6F645}" srcOrd="0" destOrd="0" presId="urn:microsoft.com/office/officeart/2008/layout/HorizontalMultiLevelHierarchy"/>
    <dgm:cxn modelId="{98FDEBC3-FAB1-4CD7-86AA-AA5F9DB4E85D}" type="presParOf" srcId="{76E304B2-2A08-4141-AB07-B6F2F216BA81}" destId="{C8E8863F-EEEB-4CA1-B32D-4715C60A8D7A}" srcOrd="1" destOrd="0" presId="urn:microsoft.com/office/officeart/2008/layout/HorizontalMultiLevelHierarchy"/>
    <dgm:cxn modelId="{757809E7-1472-4739-A3C6-37A823273438}" type="presParOf" srcId="{105EA219-8496-4C73-AC9D-17CA51F97E1F}" destId="{DCD27129-9456-4B2F-BEDE-55ED71C5773E}" srcOrd="14" destOrd="0" presId="urn:microsoft.com/office/officeart/2008/layout/HorizontalMultiLevelHierarchy"/>
    <dgm:cxn modelId="{3E7A1FA8-6537-4D46-8C90-402E7F7CE5DA}" type="presParOf" srcId="{DCD27129-9456-4B2F-BEDE-55ED71C5773E}" destId="{546FF4E9-E952-4849-AD78-63D24DF311CC}" srcOrd="0" destOrd="0" presId="urn:microsoft.com/office/officeart/2008/layout/HorizontalMultiLevelHierarchy"/>
    <dgm:cxn modelId="{FD4E8036-BBDD-46D3-BDD3-A2CAE0AA6447}" type="presParOf" srcId="{105EA219-8496-4C73-AC9D-17CA51F97E1F}" destId="{385DF92C-902F-4AD7-AB70-C6B4D603F23F}" srcOrd="15" destOrd="0" presId="urn:microsoft.com/office/officeart/2008/layout/HorizontalMultiLevelHierarchy"/>
    <dgm:cxn modelId="{5F8BC951-8874-4B08-9BB2-0211E8C48638}" type="presParOf" srcId="{385DF92C-902F-4AD7-AB70-C6B4D603F23F}" destId="{2BAD348B-216D-4F79-936E-48A3153E8BE3}" srcOrd="0" destOrd="0" presId="urn:microsoft.com/office/officeart/2008/layout/HorizontalMultiLevelHierarchy"/>
    <dgm:cxn modelId="{1B85572A-BF2C-42FA-9995-3D81840E1C33}" type="presParOf" srcId="{385DF92C-902F-4AD7-AB70-C6B4D603F23F}" destId="{EE55D0E2-317F-44B3-AB15-2AB93468536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27129-9456-4B2F-BEDE-55ED71C5773E}">
      <dsp:nvSpPr>
        <dsp:cNvPr id="0" name=""/>
        <dsp:cNvSpPr/>
      </dsp:nvSpPr>
      <dsp:spPr>
        <a:xfrm>
          <a:off x="1111988" y="3429000"/>
          <a:ext cx="460780" cy="3073040"/>
        </a:xfrm>
        <a:custGeom>
          <a:avLst/>
          <a:gdLst/>
          <a:ahLst/>
          <a:cxnLst/>
          <a:rect l="0" t="0" r="0" b="0"/>
          <a:pathLst>
            <a:path>
              <a:moveTo>
                <a:pt x="0" y="0"/>
              </a:moveTo>
              <a:lnTo>
                <a:pt x="230390" y="0"/>
              </a:lnTo>
              <a:lnTo>
                <a:pt x="230390" y="3073040"/>
              </a:lnTo>
              <a:lnTo>
                <a:pt x="460780" y="3073040"/>
              </a:lnTo>
            </a:path>
          </a:pathLst>
        </a:custGeom>
        <a:noFill/>
        <a:ln w="19050" cap="rnd"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264693" y="4887835"/>
        <a:ext cx="155369" cy="155369"/>
      </dsp:txXfrm>
    </dsp:sp>
    <dsp:sp modelId="{2F9E47C3-E844-4B7F-A0F7-B82B1B3F10BA}">
      <dsp:nvSpPr>
        <dsp:cNvPr id="0" name=""/>
        <dsp:cNvSpPr/>
      </dsp:nvSpPr>
      <dsp:spPr>
        <a:xfrm>
          <a:off x="1111988" y="3429000"/>
          <a:ext cx="460780" cy="2195028"/>
        </a:xfrm>
        <a:custGeom>
          <a:avLst/>
          <a:gdLst/>
          <a:ahLst/>
          <a:cxnLst/>
          <a:rect l="0" t="0" r="0" b="0"/>
          <a:pathLst>
            <a:path>
              <a:moveTo>
                <a:pt x="0" y="0"/>
              </a:moveTo>
              <a:lnTo>
                <a:pt x="230390" y="0"/>
              </a:lnTo>
              <a:lnTo>
                <a:pt x="230390" y="2195028"/>
              </a:lnTo>
              <a:lnTo>
                <a:pt x="460780" y="2195028"/>
              </a:lnTo>
            </a:path>
          </a:pathLst>
        </a:custGeom>
        <a:noFill/>
        <a:ln w="19050" cap="rnd"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86306" y="4470442"/>
        <a:ext cx="112143" cy="112143"/>
      </dsp:txXfrm>
    </dsp:sp>
    <dsp:sp modelId="{097F238E-A664-4028-A99E-E7FC19EB04C9}">
      <dsp:nvSpPr>
        <dsp:cNvPr id="0" name=""/>
        <dsp:cNvSpPr/>
      </dsp:nvSpPr>
      <dsp:spPr>
        <a:xfrm>
          <a:off x="1111988" y="3429000"/>
          <a:ext cx="460780" cy="1317017"/>
        </a:xfrm>
        <a:custGeom>
          <a:avLst/>
          <a:gdLst/>
          <a:ahLst/>
          <a:cxnLst/>
          <a:rect l="0" t="0" r="0" b="0"/>
          <a:pathLst>
            <a:path>
              <a:moveTo>
                <a:pt x="0" y="0"/>
              </a:moveTo>
              <a:lnTo>
                <a:pt x="230390" y="0"/>
              </a:lnTo>
              <a:lnTo>
                <a:pt x="230390" y="1317017"/>
              </a:lnTo>
              <a:lnTo>
                <a:pt x="460780" y="1317017"/>
              </a:lnTo>
            </a:path>
          </a:pathLst>
        </a:custGeom>
        <a:noFill/>
        <a:ln w="19050" cap="rnd"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07496" y="4052626"/>
        <a:ext cx="69764" cy="69764"/>
      </dsp:txXfrm>
    </dsp:sp>
    <dsp:sp modelId="{E5373671-50E5-46AF-B01F-DC8A6AF5BC35}">
      <dsp:nvSpPr>
        <dsp:cNvPr id="0" name=""/>
        <dsp:cNvSpPr/>
      </dsp:nvSpPr>
      <dsp:spPr>
        <a:xfrm>
          <a:off x="1111988" y="3429000"/>
          <a:ext cx="460780" cy="439005"/>
        </a:xfrm>
        <a:custGeom>
          <a:avLst/>
          <a:gdLst/>
          <a:ahLst/>
          <a:cxnLst/>
          <a:rect l="0" t="0" r="0" b="0"/>
          <a:pathLst>
            <a:path>
              <a:moveTo>
                <a:pt x="0" y="0"/>
              </a:moveTo>
              <a:lnTo>
                <a:pt x="230390" y="0"/>
              </a:lnTo>
              <a:lnTo>
                <a:pt x="230390" y="439005"/>
              </a:lnTo>
              <a:lnTo>
                <a:pt x="460780" y="439005"/>
              </a:lnTo>
            </a:path>
          </a:pathLst>
        </a:custGeom>
        <a:noFill/>
        <a:ln w="19050" cap="rnd"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26467" y="3632592"/>
        <a:ext cx="31821" cy="31821"/>
      </dsp:txXfrm>
    </dsp:sp>
    <dsp:sp modelId="{C432308C-9E10-4D8E-86E2-2145FC0352DB}">
      <dsp:nvSpPr>
        <dsp:cNvPr id="0" name=""/>
        <dsp:cNvSpPr/>
      </dsp:nvSpPr>
      <dsp:spPr>
        <a:xfrm>
          <a:off x="1111988" y="2989994"/>
          <a:ext cx="460780" cy="439005"/>
        </a:xfrm>
        <a:custGeom>
          <a:avLst/>
          <a:gdLst/>
          <a:ahLst/>
          <a:cxnLst/>
          <a:rect l="0" t="0" r="0" b="0"/>
          <a:pathLst>
            <a:path>
              <a:moveTo>
                <a:pt x="0" y="439005"/>
              </a:moveTo>
              <a:lnTo>
                <a:pt x="230390" y="439005"/>
              </a:lnTo>
              <a:lnTo>
                <a:pt x="230390" y="0"/>
              </a:lnTo>
              <a:lnTo>
                <a:pt x="460780" y="0"/>
              </a:lnTo>
            </a:path>
          </a:pathLst>
        </a:custGeom>
        <a:noFill/>
        <a:ln w="19050" cap="rnd"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26467" y="3193586"/>
        <a:ext cx="31821" cy="31821"/>
      </dsp:txXfrm>
    </dsp:sp>
    <dsp:sp modelId="{18FA5F40-456A-4F65-B8A4-8CDCE1DFBB43}">
      <dsp:nvSpPr>
        <dsp:cNvPr id="0" name=""/>
        <dsp:cNvSpPr/>
      </dsp:nvSpPr>
      <dsp:spPr>
        <a:xfrm>
          <a:off x="1111988" y="2111982"/>
          <a:ext cx="460780" cy="1317017"/>
        </a:xfrm>
        <a:custGeom>
          <a:avLst/>
          <a:gdLst/>
          <a:ahLst/>
          <a:cxnLst/>
          <a:rect l="0" t="0" r="0" b="0"/>
          <a:pathLst>
            <a:path>
              <a:moveTo>
                <a:pt x="0" y="1317017"/>
              </a:moveTo>
              <a:lnTo>
                <a:pt x="230390" y="1317017"/>
              </a:lnTo>
              <a:lnTo>
                <a:pt x="230390" y="0"/>
              </a:lnTo>
              <a:lnTo>
                <a:pt x="460780" y="0"/>
              </a:lnTo>
            </a:path>
          </a:pathLst>
        </a:custGeom>
        <a:noFill/>
        <a:ln w="19050" cap="rnd"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07496" y="2735608"/>
        <a:ext cx="69764" cy="69764"/>
      </dsp:txXfrm>
    </dsp:sp>
    <dsp:sp modelId="{BEE7DA14-91C1-48AF-9F18-7FE5B77F6463}">
      <dsp:nvSpPr>
        <dsp:cNvPr id="0" name=""/>
        <dsp:cNvSpPr/>
      </dsp:nvSpPr>
      <dsp:spPr>
        <a:xfrm>
          <a:off x="1111988" y="1233971"/>
          <a:ext cx="460780" cy="2195028"/>
        </a:xfrm>
        <a:custGeom>
          <a:avLst/>
          <a:gdLst/>
          <a:ahLst/>
          <a:cxnLst/>
          <a:rect l="0" t="0" r="0" b="0"/>
          <a:pathLst>
            <a:path>
              <a:moveTo>
                <a:pt x="0" y="2195028"/>
              </a:moveTo>
              <a:lnTo>
                <a:pt x="230390" y="2195028"/>
              </a:lnTo>
              <a:lnTo>
                <a:pt x="230390" y="0"/>
              </a:lnTo>
              <a:lnTo>
                <a:pt x="460780" y="0"/>
              </a:lnTo>
            </a:path>
          </a:pathLst>
        </a:custGeom>
        <a:noFill/>
        <a:ln w="19050" cap="rnd"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86306" y="2275413"/>
        <a:ext cx="112143" cy="112143"/>
      </dsp:txXfrm>
    </dsp:sp>
    <dsp:sp modelId="{F964A910-2C84-4C98-8507-CF726BD1844E}">
      <dsp:nvSpPr>
        <dsp:cNvPr id="0" name=""/>
        <dsp:cNvSpPr/>
      </dsp:nvSpPr>
      <dsp:spPr>
        <a:xfrm>
          <a:off x="1111988" y="355959"/>
          <a:ext cx="460780" cy="3073040"/>
        </a:xfrm>
        <a:custGeom>
          <a:avLst/>
          <a:gdLst/>
          <a:ahLst/>
          <a:cxnLst/>
          <a:rect l="0" t="0" r="0" b="0"/>
          <a:pathLst>
            <a:path>
              <a:moveTo>
                <a:pt x="0" y="3073040"/>
              </a:moveTo>
              <a:lnTo>
                <a:pt x="230390" y="3073040"/>
              </a:lnTo>
              <a:lnTo>
                <a:pt x="230390" y="0"/>
              </a:lnTo>
              <a:lnTo>
                <a:pt x="460780" y="0"/>
              </a:lnTo>
            </a:path>
          </a:pathLst>
        </a:custGeom>
        <a:noFill/>
        <a:ln w="19050" cap="rnd"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264693" y="1814794"/>
        <a:ext cx="155369" cy="155369"/>
      </dsp:txXfrm>
    </dsp:sp>
    <dsp:sp modelId="{109DBDE3-64A2-481E-AA92-4E02B989B145}">
      <dsp:nvSpPr>
        <dsp:cNvPr id="0" name=""/>
        <dsp:cNvSpPr/>
      </dsp:nvSpPr>
      <dsp:spPr>
        <a:xfrm rot="16200000">
          <a:off x="-1087661" y="3077795"/>
          <a:ext cx="3696890" cy="702409"/>
        </a:xfrm>
        <a:prstGeom prst="rect">
          <a:avLst/>
        </a:prstGeom>
        <a:solidFill>
          <a:schemeClr val="accent5">
            <a:shade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Mary Kurfess, Director</a:t>
          </a:r>
        </a:p>
      </dsp:txBody>
      <dsp:txXfrm>
        <a:off x="-1087661" y="3077795"/>
        <a:ext cx="3696890" cy="702409"/>
      </dsp:txXfrm>
    </dsp:sp>
    <dsp:sp modelId="{396DD71F-4541-4947-A209-FF0BF10C0BAD}">
      <dsp:nvSpPr>
        <dsp:cNvPr id="0" name=""/>
        <dsp:cNvSpPr/>
      </dsp:nvSpPr>
      <dsp:spPr>
        <a:xfrm>
          <a:off x="1572768" y="4755"/>
          <a:ext cx="2303902" cy="702409"/>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Monica Wylie, </a:t>
          </a:r>
          <a:br>
            <a:rPr lang="en-US" sz="1600" kern="1200"/>
          </a:br>
          <a:r>
            <a:rPr lang="en-US" sz="1600" kern="1200"/>
            <a:t>Manager &amp; Assistant</a:t>
          </a:r>
        </a:p>
      </dsp:txBody>
      <dsp:txXfrm>
        <a:off x="1572768" y="4755"/>
        <a:ext cx="2303902" cy="702409"/>
      </dsp:txXfrm>
    </dsp:sp>
    <dsp:sp modelId="{D42A0B02-CFFE-4E35-AFF5-798024FA5D5E}">
      <dsp:nvSpPr>
        <dsp:cNvPr id="0" name=""/>
        <dsp:cNvSpPr/>
      </dsp:nvSpPr>
      <dsp:spPr>
        <a:xfrm>
          <a:off x="1572768" y="882766"/>
          <a:ext cx="2303902" cy="702409"/>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Sheila Bell, </a:t>
          </a:r>
          <a:br>
            <a:rPr lang="en-US" sz="1600" kern="1200"/>
          </a:br>
          <a:r>
            <a:rPr lang="en-US" sz="1600" kern="1200"/>
            <a:t>Site Visit Coordinator</a:t>
          </a:r>
        </a:p>
      </dsp:txBody>
      <dsp:txXfrm>
        <a:off x="1572768" y="882766"/>
        <a:ext cx="2303902" cy="702409"/>
      </dsp:txXfrm>
    </dsp:sp>
    <dsp:sp modelId="{1B2A6AC3-4E47-4CE9-849A-7F2DCF5C339D}">
      <dsp:nvSpPr>
        <dsp:cNvPr id="0" name=""/>
        <dsp:cNvSpPr/>
      </dsp:nvSpPr>
      <dsp:spPr>
        <a:xfrm>
          <a:off x="1572768" y="1760778"/>
          <a:ext cx="2303902" cy="702409"/>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Anna Holster, Accreditation Specialist</a:t>
          </a:r>
        </a:p>
      </dsp:txBody>
      <dsp:txXfrm>
        <a:off x="1572768" y="1760778"/>
        <a:ext cx="2303902" cy="702409"/>
      </dsp:txXfrm>
    </dsp:sp>
    <dsp:sp modelId="{E1138C00-7C71-4FAD-81CF-B3B0F73813DF}">
      <dsp:nvSpPr>
        <dsp:cNvPr id="0" name=""/>
        <dsp:cNvSpPr/>
      </dsp:nvSpPr>
      <dsp:spPr>
        <a:xfrm>
          <a:off x="1572768" y="2638789"/>
          <a:ext cx="2303902" cy="702409"/>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Katie Gibson-Ledl, Accreditation Specialist</a:t>
          </a:r>
        </a:p>
      </dsp:txBody>
      <dsp:txXfrm>
        <a:off x="1572768" y="2638789"/>
        <a:ext cx="2303902" cy="702409"/>
      </dsp:txXfrm>
    </dsp:sp>
    <dsp:sp modelId="{BF6E9113-F7E3-4DB0-85D0-EB26742CEF7D}">
      <dsp:nvSpPr>
        <dsp:cNvPr id="0" name=""/>
        <dsp:cNvSpPr/>
      </dsp:nvSpPr>
      <dsp:spPr>
        <a:xfrm>
          <a:off x="1572768" y="3516801"/>
          <a:ext cx="2303902" cy="702409"/>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Marilyn Gentner, Accreditation Specialist</a:t>
          </a:r>
        </a:p>
      </dsp:txBody>
      <dsp:txXfrm>
        <a:off x="1572768" y="3516801"/>
        <a:ext cx="2303902" cy="702409"/>
      </dsp:txXfrm>
    </dsp:sp>
    <dsp:sp modelId="{CF5305D7-78FE-4D4B-A397-BF708B800FFF}">
      <dsp:nvSpPr>
        <dsp:cNvPr id="0" name=""/>
        <dsp:cNvSpPr/>
      </dsp:nvSpPr>
      <dsp:spPr>
        <a:xfrm>
          <a:off x="1572768" y="4394812"/>
          <a:ext cx="2303902" cy="702409"/>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Katie Benson, Accreditation Specialist</a:t>
          </a:r>
        </a:p>
      </dsp:txBody>
      <dsp:txXfrm>
        <a:off x="1572768" y="4394812"/>
        <a:ext cx="2303902" cy="702409"/>
      </dsp:txXfrm>
    </dsp:sp>
    <dsp:sp modelId="{5A1F6E3B-878C-445F-AF12-92559DF6F645}">
      <dsp:nvSpPr>
        <dsp:cNvPr id="0" name=""/>
        <dsp:cNvSpPr/>
      </dsp:nvSpPr>
      <dsp:spPr>
        <a:xfrm>
          <a:off x="1572768" y="5272824"/>
          <a:ext cx="2303902" cy="702409"/>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Spencer L. Middleton, Accreditation Specialist</a:t>
          </a:r>
        </a:p>
      </dsp:txBody>
      <dsp:txXfrm>
        <a:off x="1572768" y="5272824"/>
        <a:ext cx="2303902" cy="702409"/>
      </dsp:txXfrm>
    </dsp:sp>
    <dsp:sp modelId="{2BAD348B-216D-4F79-936E-48A3153E8BE3}">
      <dsp:nvSpPr>
        <dsp:cNvPr id="0" name=""/>
        <dsp:cNvSpPr/>
      </dsp:nvSpPr>
      <dsp:spPr>
        <a:xfrm>
          <a:off x="1572768" y="6150835"/>
          <a:ext cx="2303902" cy="702409"/>
        </a:xfrm>
        <a:prstGeom prst="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Vitali Chamov, </a:t>
          </a:r>
          <a:br>
            <a:rPr lang="en-US" sz="1600" kern="1200"/>
          </a:br>
          <a:r>
            <a:rPr lang="en-US" sz="1600" kern="1200"/>
            <a:t>ISWDRES Manager</a:t>
          </a:r>
        </a:p>
      </dsp:txBody>
      <dsp:txXfrm>
        <a:off x="1572768" y="6150835"/>
        <a:ext cx="2303902" cy="70240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00015-AE54-4F48-946A-EEB6CDA9445F}"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D557F-6203-4D6A-B354-1A632A7E47CB}" type="slidenum">
              <a:rPr lang="en-US" smtClean="0"/>
              <a:t>‹#›</a:t>
            </a:fld>
            <a:endParaRPr lang="en-US"/>
          </a:p>
        </p:txBody>
      </p:sp>
    </p:spTree>
    <p:extLst>
      <p:ext uri="{BB962C8B-B14F-4D97-AF65-F5344CB8AC3E}">
        <p14:creationId xmlns:p14="http://schemas.microsoft.com/office/powerpoint/2010/main" val="223630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2D4D557F-6203-4D6A-B354-1A632A7E47CB}" type="slidenum">
              <a:rPr lang="en-US" smtClean="0"/>
              <a:t>2</a:t>
            </a:fld>
            <a:endParaRPr lang="en-US"/>
          </a:p>
        </p:txBody>
      </p:sp>
    </p:spTree>
    <p:extLst>
      <p:ext uri="{BB962C8B-B14F-4D97-AF65-F5344CB8AC3E}">
        <p14:creationId xmlns:p14="http://schemas.microsoft.com/office/powerpoint/2010/main" val="1434996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11</a:t>
            </a:fld>
            <a:endParaRPr lang="en-US"/>
          </a:p>
        </p:txBody>
      </p:sp>
    </p:spTree>
    <p:extLst>
      <p:ext uri="{BB962C8B-B14F-4D97-AF65-F5344CB8AC3E}">
        <p14:creationId xmlns:p14="http://schemas.microsoft.com/office/powerpoint/2010/main" val="213769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12</a:t>
            </a:fld>
            <a:endParaRPr lang="en-US"/>
          </a:p>
        </p:txBody>
      </p:sp>
    </p:spTree>
    <p:extLst>
      <p:ext uri="{BB962C8B-B14F-4D97-AF65-F5344CB8AC3E}">
        <p14:creationId xmlns:p14="http://schemas.microsoft.com/office/powerpoint/2010/main" val="1464539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13</a:t>
            </a:fld>
            <a:endParaRPr lang="en-US"/>
          </a:p>
        </p:txBody>
      </p:sp>
    </p:spTree>
    <p:extLst>
      <p:ext uri="{BB962C8B-B14F-4D97-AF65-F5344CB8AC3E}">
        <p14:creationId xmlns:p14="http://schemas.microsoft.com/office/powerpoint/2010/main" val="1475727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14</a:t>
            </a:fld>
            <a:endParaRPr lang="en-US"/>
          </a:p>
        </p:txBody>
      </p:sp>
    </p:spTree>
    <p:extLst>
      <p:ext uri="{BB962C8B-B14F-4D97-AF65-F5344CB8AC3E}">
        <p14:creationId xmlns:p14="http://schemas.microsoft.com/office/powerpoint/2010/main" val="52381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15</a:t>
            </a:fld>
            <a:endParaRPr lang="en-US"/>
          </a:p>
        </p:txBody>
      </p:sp>
    </p:spTree>
    <p:extLst>
      <p:ext uri="{BB962C8B-B14F-4D97-AF65-F5344CB8AC3E}">
        <p14:creationId xmlns:p14="http://schemas.microsoft.com/office/powerpoint/2010/main" val="956202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16</a:t>
            </a:fld>
            <a:endParaRPr lang="en-US"/>
          </a:p>
        </p:txBody>
      </p:sp>
    </p:spTree>
    <p:extLst>
      <p:ext uri="{BB962C8B-B14F-4D97-AF65-F5344CB8AC3E}">
        <p14:creationId xmlns:p14="http://schemas.microsoft.com/office/powerpoint/2010/main" val="454413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17</a:t>
            </a:fld>
            <a:endParaRPr lang="en-US"/>
          </a:p>
        </p:txBody>
      </p:sp>
    </p:spTree>
    <p:extLst>
      <p:ext uri="{BB962C8B-B14F-4D97-AF65-F5344CB8AC3E}">
        <p14:creationId xmlns:p14="http://schemas.microsoft.com/office/powerpoint/2010/main" val="326252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a:t>
            </a:r>
          </a:p>
        </p:txBody>
      </p:sp>
      <p:sp>
        <p:nvSpPr>
          <p:cNvPr id="4" name="Slide Number Placeholder 3"/>
          <p:cNvSpPr>
            <a:spLocks noGrp="1"/>
          </p:cNvSpPr>
          <p:nvPr>
            <p:ph type="sldNum" sz="quarter" idx="5"/>
          </p:nvPr>
        </p:nvSpPr>
        <p:spPr/>
        <p:txBody>
          <a:bodyPr/>
          <a:lstStyle/>
          <a:p>
            <a:fld id="{2D4D557F-6203-4D6A-B354-1A632A7E47CB}" type="slidenum">
              <a:rPr lang="en-US" smtClean="0"/>
              <a:t>18</a:t>
            </a:fld>
            <a:endParaRPr lang="en-US"/>
          </a:p>
        </p:txBody>
      </p:sp>
    </p:spTree>
    <p:extLst>
      <p:ext uri="{BB962C8B-B14F-4D97-AF65-F5344CB8AC3E}">
        <p14:creationId xmlns:p14="http://schemas.microsoft.com/office/powerpoint/2010/main" val="229840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a:t>
            </a:r>
          </a:p>
        </p:txBody>
      </p:sp>
      <p:sp>
        <p:nvSpPr>
          <p:cNvPr id="4" name="Slide Number Placeholder 3"/>
          <p:cNvSpPr>
            <a:spLocks noGrp="1"/>
          </p:cNvSpPr>
          <p:nvPr>
            <p:ph type="sldNum" sz="quarter" idx="5"/>
          </p:nvPr>
        </p:nvSpPr>
        <p:spPr/>
        <p:txBody>
          <a:bodyPr/>
          <a:lstStyle/>
          <a:p>
            <a:fld id="{2D4D557F-6203-4D6A-B354-1A632A7E47CB}" type="slidenum">
              <a:rPr lang="en-US" smtClean="0"/>
              <a:t>19</a:t>
            </a:fld>
            <a:endParaRPr lang="en-US"/>
          </a:p>
        </p:txBody>
      </p:sp>
    </p:spTree>
    <p:extLst>
      <p:ext uri="{BB962C8B-B14F-4D97-AF65-F5344CB8AC3E}">
        <p14:creationId xmlns:p14="http://schemas.microsoft.com/office/powerpoint/2010/main" val="186761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a:t>
            </a:r>
          </a:p>
        </p:txBody>
      </p:sp>
      <p:sp>
        <p:nvSpPr>
          <p:cNvPr id="4" name="Slide Number Placeholder 3"/>
          <p:cNvSpPr>
            <a:spLocks noGrp="1"/>
          </p:cNvSpPr>
          <p:nvPr>
            <p:ph type="sldNum" sz="quarter" idx="5"/>
          </p:nvPr>
        </p:nvSpPr>
        <p:spPr/>
        <p:txBody>
          <a:bodyPr/>
          <a:lstStyle/>
          <a:p>
            <a:fld id="{2D4D557F-6203-4D6A-B354-1A632A7E47CB}" type="slidenum">
              <a:rPr lang="en-US" smtClean="0"/>
              <a:t>20</a:t>
            </a:fld>
            <a:endParaRPr lang="en-US"/>
          </a:p>
        </p:txBody>
      </p:sp>
    </p:spTree>
    <p:extLst>
      <p:ext uri="{BB962C8B-B14F-4D97-AF65-F5344CB8AC3E}">
        <p14:creationId xmlns:p14="http://schemas.microsoft.com/office/powerpoint/2010/main" val="413986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r>
              <a:rPr lang="en-US"/>
              <a:t>All specialists introduce themselves</a:t>
            </a:r>
          </a:p>
        </p:txBody>
      </p:sp>
      <p:sp>
        <p:nvSpPr>
          <p:cNvPr id="4" name="Slide Number Placeholder 3"/>
          <p:cNvSpPr>
            <a:spLocks noGrp="1"/>
          </p:cNvSpPr>
          <p:nvPr>
            <p:ph type="sldNum" sz="quarter" idx="5"/>
          </p:nvPr>
        </p:nvSpPr>
        <p:spPr/>
        <p:txBody>
          <a:bodyPr/>
          <a:lstStyle/>
          <a:p>
            <a:fld id="{2D4D557F-6203-4D6A-B354-1A632A7E47CB}" type="slidenum">
              <a:rPr lang="en-US" smtClean="0"/>
              <a:t>3</a:t>
            </a:fld>
            <a:endParaRPr lang="en-US"/>
          </a:p>
        </p:txBody>
      </p:sp>
    </p:spTree>
    <p:extLst>
      <p:ext uri="{BB962C8B-B14F-4D97-AF65-F5344CB8AC3E}">
        <p14:creationId xmlns:p14="http://schemas.microsoft.com/office/powerpoint/2010/main" val="1619138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Spencer</a:t>
            </a:r>
          </a:p>
        </p:txBody>
      </p:sp>
      <p:sp>
        <p:nvSpPr>
          <p:cNvPr id="4" name="Slide Number Placeholder 3"/>
          <p:cNvSpPr>
            <a:spLocks noGrp="1"/>
          </p:cNvSpPr>
          <p:nvPr>
            <p:ph type="sldNum" sz="quarter" idx="5"/>
          </p:nvPr>
        </p:nvSpPr>
        <p:spPr/>
        <p:txBody>
          <a:bodyPr/>
          <a:lstStyle/>
          <a:p>
            <a:fld id="{2D4D557F-6203-4D6A-B354-1A632A7E47CB}" type="slidenum">
              <a:rPr lang="en-US" smtClean="0"/>
              <a:t>22</a:t>
            </a:fld>
            <a:endParaRPr lang="en-US"/>
          </a:p>
        </p:txBody>
      </p:sp>
    </p:spTree>
    <p:extLst>
      <p:ext uri="{BB962C8B-B14F-4D97-AF65-F5344CB8AC3E}">
        <p14:creationId xmlns:p14="http://schemas.microsoft.com/office/powerpoint/2010/main" val="438652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Spencer</a:t>
            </a:r>
          </a:p>
        </p:txBody>
      </p:sp>
      <p:sp>
        <p:nvSpPr>
          <p:cNvPr id="4" name="Slide Number Placeholder 3"/>
          <p:cNvSpPr>
            <a:spLocks noGrp="1"/>
          </p:cNvSpPr>
          <p:nvPr>
            <p:ph type="sldNum" sz="quarter" idx="5"/>
          </p:nvPr>
        </p:nvSpPr>
        <p:spPr/>
        <p:txBody>
          <a:bodyPr/>
          <a:lstStyle/>
          <a:p>
            <a:fld id="{2D4D557F-6203-4D6A-B354-1A632A7E47CB}" type="slidenum">
              <a:rPr lang="en-US" smtClean="0"/>
              <a:t>23</a:t>
            </a:fld>
            <a:endParaRPr lang="en-US"/>
          </a:p>
        </p:txBody>
      </p:sp>
    </p:spTree>
    <p:extLst>
      <p:ext uri="{BB962C8B-B14F-4D97-AF65-F5344CB8AC3E}">
        <p14:creationId xmlns:p14="http://schemas.microsoft.com/office/powerpoint/2010/main" val="318378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Spencer</a:t>
            </a:r>
          </a:p>
        </p:txBody>
      </p:sp>
      <p:sp>
        <p:nvSpPr>
          <p:cNvPr id="4" name="Slide Number Placeholder 3"/>
          <p:cNvSpPr>
            <a:spLocks noGrp="1"/>
          </p:cNvSpPr>
          <p:nvPr>
            <p:ph type="sldNum" sz="quarter" idx="5"/>
          </p:nvPr>
        </p:nvSpPr>
        <p:spPr/>
        <p:txBody>
          <a:bodyPr/>
          <a:lstStyle/>
          <a:p>
            <a:fld id="{2D4D557F-6203-4D6A-B354-1A632A7E47CB}" type="slidenum">
              <a:rPr lang="en-US" smtClean="0"/>
              <a:t>24</a:t>
            </a:fld>
            <a:endParaRPr lang="en-US"/>
          </a:p>
        </p:txBody>
      </p:sp>
    </p:spTree>
    <p:extLst>
      <p:ext uri="{BB962C8B-B14F-4D97-AF65-F5344CB8AC3E}">
        <p14:creationId xmlns:p14="http://schemas.microsoft.com/office/powerpoint/2010/main" val="3515352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Spencer</a:t>
            </a:r>
          </a:p>
        </p:txBody>
      </p:sp>
      <p:sp>
        <p:nvSpPr>
          <p:cNvPr id="4" name="Slide Number Placeholder 3"/>
          <p:cNvSpPr>
            <a:spLocks noGrp="1"/>
          </p:cNvSpPr>
          <p:nvPr>
            <p:ph type="sldNum" sz="quarter" idx="5"/>
          </p:nvPr>
        </p:nvSpPr>
        <p:spPr/>
        <p:txBody>
          <a:bodyPr/>
          <a:lstStyle/>
          <a:p>
            <a:fld id="{2D4D557F-6203-4D6A-B354-1A632A7E47CB}" type="slidenum">
              <a:rPr lang="en-US" smtClean="0"/>
              <a:t>25</a:t>
            </a:fld>
            <a:endParaRPr lang="en-US"/>
          </a:p>
        </p:txBody>
      </p:sp>
    </p:spTree>
    <p:extLst>
      <p:ext uri="{BB962C8B-B14F-4D97-AF65-F5344CB8AC3E}">
        <p14:creationId xmlns:p14="http://schemas.microsoft.com/office/powerpoint/2010/main" val="3915782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Spencer</a:t>
            </a:r>
          </a:p>
        </p:txBody>
      </p:sp>
      <p:sp>
        <p:nvSpPr>
          <p:cNvPr id="4" name="Slide Number Placeholder 3"/>
          <p:cNvSpPr>
            <a:spLocks noGrp="1"/>
          </p:cNvSpPr>
          <p:nvPr>
            <p:ph type="sldNum" sz="quarter" idx="5"/>
          </p:nvPr>
        </p:nvSpPr>
        <p:spPr/>
        <p:txBody>
          <a:bodyPr/>
          <a:lstStyle/>
          <a:p>
            <a:fld id="{2D4D557F-6203-4D6A-B354-1A632A7E47CB}" type="slidenum">
              <a:rPr lang="en-US" smtClean="0"/>
              <a:t>26</a:t>
            </a:fld>
            <a:endParaRPr lang="en-US"/>
          </a:p>
        </p:txBody>
      </p:sp>
    </p:spTree>
    <p:extLst>
      <p:ext uri="{BB962C8B-B14F-4D97-AF65-F5344CB8AC3E}">
        <p14:creationId xmlns:p14="http://schemas.microsoft.com/office/powerpoint/2010/main" val="1318376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Anna</a:t>
            </a:r>
          </a:p>
        </p:txBody>
      </p:sp>
      <p:sp>
        <p:nvSpPr>
          <p:cNvPr id="4" name="Slide Number Placeholder 3"/>
          <p:cNvSpPr>
            <a:spLocks noGrp="1"/>
          </p:cNvSpPr>
          <p:nvPr>
            <p:ph type="sldNum" sz="quarter" idx="5"/>
          </p:nvPr>
        </p:nvSpPr>
        <p:spPr/>
        <p:txBody>
          <a:bodyPr/>
          <a:lstStyle/>
          <a:p>
            <a:fld id="{2D4D557F-6203-4D6A-B354-1A632A7E47CB}" type="slidenum">
              <a:rPr lang="en-US" smtClean="0"/>
              <a:t>27</a:t>
            </a:fld>
            <a:endParaRPr lang="en-US"/>
          </a:p>
        </p:txBody>
      </p:sp>
    </p:spTree>
    <p:extLst>
      <p:ext uri="{BB962C8B-B14F-4D97-AF65-F5344CB8AC3E}">
        <p14:creationId xmlns:p14="http://schemas.microsoft.com/office/powerpoint/2010/main" val="67690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2D4D557F-6203-4D6A-B354-1A632A7E47CB}" type="slidenum">
              <a:rPr lang="en-US" smtClean="0"/>
              <a:t>28</a:t>
            </a:fld>
            <a:endParaRPr lang="en-US"/>
          </a:p>
        </p:txBody>
      </p:sp>
    </p:spTree>
    <p:extLst>
      <p:ext uri="{BB962C8B-B14F-4D97-AF65-F5344CB8AC3E}">
        <p14:creationId xmlns:p14="http://schemas.microsoft.com/office/powerpoint/2010/main" val="1089411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a:t>
            </a:r>
          </a:p>
        </p:txBody>
      </p:sp>
      <p:sp>
        <p:nvSpPr>
          <p:cNvPr id="4" name="Slide Number Placeholder 3"/>
          <p:cNvSpPr>
            <a:spLocks noGrp="1"/>
          </p:cNvSpPr>
          <p:nvPr>
            <p:ph type="sldNum" sz="quarter" idx="5"/>
          </p:nvPr>
        </p:nvSpPr>
        <p:spPr/>
        <p:txBody>
          <a:bodyPr/>
          <a:lstStyle/>
          <a:p>
            <a:fld id="{2D4D557F-6203-4D6A-B354-1A632A7E47CB}" type="slidenum">
              <a:rPr lang="en-US" smtClean="0"/>
              <a:t>29</a:t>
            </a:fld>
            <a:endParaRPr lang="en-US"/>
          </a:p>
        </p:txBody>
      </p:sp>
    </p:spTree>
    <p:extLst>
      <p:ext uri="{BB962C8B-B14F-4D97-AF65-F5344CB8AC3E}">
        <p14:creationId xmlns:p14="http://schemas.microsoft.com/office/powerpoint/2010/main" val="151202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2D4D557F-6203-4D6A-B354-1A632A7E47CB}" type="slidenum">
              <a:rPr lang="en-US" smtClean="0"/>
              <a:t>4</a:t>
            </a:fld>
            <a:endParaRPr lang="en-US"/>
          </a:p>
        </p:txBody>
      </p:sp>
    </p:spTree>
    <p:extLst>
      <p:ext uri="{BB962C8B-B14F-4D97-AF65-F5344CB8AC3E}">
        <p14:creationId xmlns:p14="http://schemas.microsoft.com/office/powerpoint/2010/main" val="153738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2D4D557F-6203-4D6A-B354-1A632A7E47CB}" type="slidenum">
              <a:rPr lang="en-US" smtClean="0"/>
              <a:t>5</a:t>
            </a:fld>
            <a:endParaRPr lang="en-US"/>
          </a:p>
        </p:txBody>
      </p:sp>
    </p:spTree>
    <p:extLst>
      <p:ext uri="{BB962C8B-B14F-4D97-AF65-F5344CB8AC3E}">
        <p14:creationId xmlns:p14="http://schemas.microsoft.com/office/powerpoint/2010/main" val="150294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2D4D557F-6203-4D6A-B354-1A632A7E47CB}" type="slidenum">
              <a:rPr lang="en-US" smtClean="0"/>
              <a:t>6</a:t>
            </a:fld>
            <a:endParaRPr lang="en-US"/>
          </a:p>
        </p:txBody>
      </p:sp>
    </p:spTree>
    <p:extLst>
      <p:ext uri="{BB962C8B-B14F-4D97-AF65-F5344CB8AC3E}">
        <p14:creationId xmlns:p14="http://schemas.microsoft.com/office/powerpoint/2010/main" val="412420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a:t>
            </a:r>
          </a:p>
        </p:txBody>
      </p:sp>
      <p:sp>
        <p:nvSpPr>
          <p:cNvPr id="4" name="Slide Number Placeholder 3"/>
          <p:cNvSpPr>
            <a:spLocks noGrp="1"/>
          </p:cNvSpPr>
          <p:nvPr>
            <p:ph type="sldNum" sz="quarter" idx="5"/>
          </p:nvPr>
        </p:nvSpPr>
        <p:spPr/>
        <p:txBody>
          <a:bodyPr/>
          <a:lstStyle/>
          <a:p>
            <a:fld id="{2D4D557F-6203-4D6A-B354-1A632A7E47CB}" type="slidenum">
              <a:rPr lang="en-US" smtClean="0"/>
              <a:t>7</a:t>
            </a:fld>
            <a:endParaRPr lang="en-US"/>
          </a:p>
        </p:txBody>
      </p:sp>
    </p:spTree>
    <p:extLst>
      <p:ext uri="{BB962C8B-B14F-4D97-AF65-F5344CB8AC3E}">
        <p14:creationId xmlns:p14="http://schemas.microsoft.com/office/powerpoint/2010/main" val="221652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a:t>
            </a:r>
          </a:p>
        </p:txBody>
      </p:sp>
      <p:sp>
        <p:nvSpPr>
          <p:cNvPr id="4" name="Slide Number Placeholder 3"/>
          <p:cNvSpPr>
            <a:spLocks noGrp="1"/>
          </p:cNvSpPr>
          <p:nvPr>
            <p:ph type="sldNum" sz="quarter" idx="5"/>
          </p:nvPr>
        </p:nvSpPr>
        <p:spPr/>
        <p:txBody>
          <a:bodyPr/>
          <a:lstStyle/>
          <a:p>
            <a:fld id="{2D4D557F-6203-4D6A-B354-1A632A7E47CB}" type="slidenum">
              <a:rPr lang="en-US" smtClean="0"/>
              <a:t>8</a:t>
            </a:fld>
            <a:endParaRPr lang="en-US"/>
          </a:p>
        </p:txBody>
      </p:sp>
    </p:spTree>
    <p:extLst>
      <p:ext uri="{BB962C8B-B14F-4D97-AF65-F5344CB8AC3E}">
        <p14:creationId xmlns:p14="http://schemas.microsoft.com/office/powerpoint/2010/main" val="396529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9</a:t>
            </a:fld>
            <a:endParaRPr lang="en-US"/>
          </a:p>
        </p:txBody>
      </p:sp>
    </p:spTree>
    <p:extLst>
      <p:ext uri="{BB962C8B-B14F-4D97-AF65-F5344CB8AC3E}">
        <p14:creationId xmlns:p14="http://schemas.microsoft.com/office/powerpoint/2010/main" val="744023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Marilyn</a:t>
            </a:r>
          </a:p>
        </p:txBody>
      </p:sp>
      <p:sp>
        <p:nvSpPr>
          <p:cNvPr id="4" name="Slide Number Placeholder 3"/>
          <p:cNvSpPr>
            <a:spLocks noGrp="1"/>
          </p:cNvSpPr>
          <p:nvPr>
            <p:ph type="sldNum" sz="quarter" idx="5"/>
          </p:nvPr>
        </p:nvSpPr>
        <p:spPr/>
        <p:txBody>
          <a:bodyPr/>
          <a:lstStyle/>
          <a:p>
            <a:fld id="{2D4D557F-6203-4D6A-B354-1A632A7E47CB}" type="slidenum">
              <a:rPr lang="en-US" smtClean="0"/>
              <a:t>10</a:t>
            </a:fld>
            <a:endParaRPr lang="en-US"/>
          </a:p>
        </p:txBody>
      </p:sp>
    </p:spTree>
    <p:extLst>
      <p:ext uri="{BB962C8B-B14F-4D97-AF65-F5344CB8AC3E}">
        <p14:creationId xmlns:p14="http://schemas.microsoft.com/office/powerpoint/2010/main" val="97069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27509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712699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89466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183516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682282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8483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092684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857385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4255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826427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09715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278783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989948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629989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74693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0195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41284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smtClean="0"/>
              <a:t>1/17/2020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extLst>
      <p:ext uri="{BB962C8B-B14F-4D97-AF65-F5344CB8AC3E}">
        <p14:creationId xmlns:p14="http://schemas.microsoft.com/office/powerpoint/2010/main" val="865615906"/>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cswe.org/CSWE/media/AccredidationPDFs/Formatting-and-Submission-Requirements-to-COA-June-2019.docx" TargetMode="External"/><Relationship Id="rId7" Type="http://schemas.microsoft.com/office/2007/relationships/hdphoto" Target="../media/hdphoto8.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cswe.org/Accreditation/Accreditation-Process" TargetMode="External"/><Relationship Id="rId4" Type="http://schemas.openxmlformats.org/officeDocument/2006/relationships/hyperlink" Target="https://www.cswe.org/Accreditation/Standards-and-Policies/EPAS-Handboo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swe.org/Accreditation/Accreditation-Process.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1.wdp"/></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hyperlink" Target="https://www.cswe.org/Accreditation/Accreditation-Process.asp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hyperlink" Target="https://www.cswe.org/Accreditation/Accreditation-Process.asp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D25EB508-5033-4990-B07D-E70F8F3B97F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3503" r="93520">
                        <a14:foregroundMark x1="8056" y1="27500" x2="8056" y2="27500"/>
                        <a14:foregroundMark x1="7881" y1="35714" x2="7881" y2="35714"/>
                        <a14:foregroundMark x1="3503" y1="37857" x2="3503" y2="37857"/>
                        <a14:foregroundMark x1="22592" y1="65000" x2="22592" y2="65000"/>
                        <a14:foregroundMark x1="25219" y1="42143" x2="25219" y2="42143"/>
                        <a14:foregroundMark x1="31524" y1="45357" x2="31524" y2="45357"/>
                        <a14:foregroundMark x1="35026" y1="45357" x2="38004" y2="45000"/>
                        <a14:foregroundMark x1="32399" y1="54643" x2="38179" y2="53571"/>
                        <a14:foregroundMark x1="18739" y1="38571" x2="30298" y2="41786"/>
                        <a14:foregroundMark x1="39054" y1="43214" x2="72680" y2="43214"/>
                        <a14:foregroundMark x1="39580" y1="28571" x2="42732" y2="38929"/>
                        <a14:foregroundMark x1="23292" y1="41071" x2="21191" y2="50357"/>
                        <a14:foregroundMark x1="79335" y1="45357" x2="82312" y2="38571"/>
                        <a14:foregroundMark x1="75306" y1="45357" x2="75306" y2="45357"/>
                        <a14:foregroundMark x1="77758" y1="50000" x2="77758" y2="42857"/>
                        <a14:foregroundMark x1="93520" y1="36786" x2="89492" y2="43929"/>
                        <a14:foregroundMark x1="26970" y1="47857" x2="33975" y2="26071"/>
                        <a14:foregroundMark x1="40455" y1="50000" x2="58844" y2="46429"/>
                        <a14:foregroundMark x1="58844" y1="46429" x2="61121" y2="46429"/>
                        <a14:foregroundMark x1="28371" y1="54643" x2="27320" y2="56786"/>
                        <a14:foregroundMark x1="47110" y1="59643" x2="42907" y2="41429"/>
                        <a14:foregroundMark x1="42907" y1="41429" x2="48862" y2="26786"/>
                        <a14:foregroundMark x1="48862" y1="26786" x2="57618" y2="25000"/>
                        <a14:foregroundMark x1="57618" y1="25000" x2="74256" y2="46786"/>
                        <a14:foregroundMark x1="74256" y1="46786" x2="67250" y2="59286"/>
                        <a14:foregroundMark x1="67250" y1="59286" x2="47285" y2="60357"/>
                        <a14:foregroundMark x1="47285" y1="60357" x2="44658" y2="61786"/>
                        <a14:foregroundMark x1="60595" y1="49286" x2="50788" y2="54643"/>
                        <a14:foregroundMark x1="50788" y1="54643" x2="40806" y2="46429"/>
                        <a14:foregroundMark x1="40806" y1="46429" x2="46585" y2="29286"/>
                        <a14:foregroundMark x1="46585" y1="29286" x2="74956" y2="47857"/>
                        <a14:foregroundMark x1="74956" y1="47857" x2="67075" y2="59286"/>
                        <a14:foregroundMark x1="67075" y1="59286" x2="60420" y2="51429"/>
                        <a14:foregroundMark x1="79860" y1="53214" x2="79860" y2="53214"/>
                        <a14:foregroundMark x1="83538" y1="45357" x2="79860" y2="47143"/>
                        <a14:foregroundMark x1="81436" y1="55357" x2="76708" y2="54286"/>
                        <a14:foregroundMark x1="68476" y1="59286" x2="67601" y2="47143"/>
                      </a14:backgroundRemoval>
                    </a14:imgEffect>
                  </a14:imgLayer>
                </a14:imgProps>
              </a:ext>
              <a:ext uri="{28A0092B-C50C-407E-A947-70E740481C1C}">
                <a14:useLocalDpi xmlns:a14="http://schemas.microsoft.com/office/drawing/2010/main" val="0"/>
              </a:ext>
            </a:extLst>
          </a:blip>
          <a:srcRect/>
          <a:stretch>
            <a:fillRect/>
          </a:stretch>
        </p:blipFill>
        <p:spPr bwMode="auto">
          <a:xfrm>
            <a:off x="2392785" y="1089492"/>
            <a:ext cx="7406414" cy="3631867"/>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id="{B425D8F9-5DFE-46EA-9D7B-382061AE18E6}"/>
              </a:ext>
            </a:extLst>
          </p:cNvPr>
          <p:cNvSpPr>
            <a:spLocks noGrp="1"/>
          </p:cNvSpPr>
          <p:nvPr>
            <p:ph type="subTitle" idx="1"/>
          </p:nvPr>
        </p:nvSpPr>
        <p:spPr>
          <a:xfrm>
            <a:off x="188374" y="4290649"/>
            <a:ext cx="11815237" cy="861420"/>
          </a:xfrm>
        </p:spPr>
        <p:txBody>
          <a:bodyPr>
            <a:noAutofit/>
          </a:bodyPr>
          <a:lstStyle/>
          <a:p>
            <a:pPr algn="ctr"/>
            <a:r>
              <a:rPr lang="en-US" sz="4400" b="1">
                <a:solidFill>
                  <a:schemeClr val="tx2"/>
                </a:solidFill>
                <a:effectLst>
                  <a:outerShdw blurRad="38100" dist="38100" dir="2700000" algn="tl">
                    <a:srgbClr val="000000">
                      <a:alpha val="43137"/>
                    </a:srgbClr>
                  </a:outerShdw>
                </a:effectLst>
              </a:rPr>
              <a:t>Accreditation Lunch &amp; Learn:</a:t>
            </a:r>
          </a:p>
          <a:p>
            <a:pPr algn="ctr"/>
            <a:r>
              <a:rPr lang="en-US" sz="4400" b="1">
                <a:solidFill>
                  <a:schemeClr val="tx2"/>
                </a:solidFill>
                <a:effectLst>
                  <a:outerShdw blurRad="38100" dist="38100" dir="2700000" algn="tl">
                    <a:srgbClr val="000000">
                      <a:alpha val="43137"/>
                    </a:srgbClr>
                  </a:outerShdw>
                </a:effectLst>
              </a:rPr>
              <a:t>Writing an Accreditation Document</a:t>
            </a:r>
          </a:p>
        </p:txBody>
      </p:sp>
      <p:pic>
        <p:nvPicPr>
          <p:cNvPr id="3" name="Picture 2">
            <a:extLst>
              <a:ext uri="{FF2B5EF4-FFF2-40B4-BE49-F238E27FC236}">
                <a16:creationId xmlns:a16="http://schemas.microsoft.com/office/drawing/2014/main" id="{C59E2680-517B-442B-821A-165374B8892A}"/>
              </a:ext>
            </a:extLst>
          </p:cNvPr>
          <p:cNvPicPr>
            <a:picLocks noChangeAspect="1"/>
          </p:cNvPicPr>
          <p:nvPr/>
        </p:nvPicPr>
        <p:blipFill>
          <a:blip r:embed="rId4"/>
          <a:stretch>
            <a:fillRect/>
          </a:stretch>
        </p:blipFill>
        <p:spPr>
          <a:xfrm>
            <a:off x="4668599" y="101224"/>
            <a:ext cx="2854789" cy="1280856"/>
          </a:xfrm>
          <a:prstGeom prst="rect">
            <a:avLst/>
          </a:prstGeom>
        </p:spPr>
      </p:pic>
      <p:sp>
        <p:nvSpPr>
          <p:cNvPr id="4" name="TextBox 3">
            <a:extLst>
              <a:ext uri="{FF2B5EF4-FFF2-40B4-BE49-F238E27FC236}">
                <a16:creationId xmlns:a16="http://schemas.microsoft.com/office/drawing/2014/main" id="{74737B19-8C73-427C-8910-4716D7AF2903}"/>
              </a:ext>
            </a:extLst>
          </p:cNvPr>
          <p:cNvSpPr txBox="1"/>
          <p:nvPr/>
        </p:nvSpPr>
        <p:spPr>
          <a:xfrm>
            <a:off x="3407555" y="5930433"/>
            <a:ext cx="5376874" cy="369332"/>
          </a:xfrm>
          <a:prstGeom prst="rect">
            <a:avLst/>
          </a:prstGeom>
          <a:noFill/>
        </p:spPr>
        <p:txBody>
          <a:bodyPr wrap="square" rtlCol="0">
            <a:spAutoFit/>
          </a:bodyPr>
          <a:lstStyle/>
          <a:p>
            <a:pPr algn="ctr"/>
            <a:r>
              <a:rPr lang="en-US"/>
              <a:t>Thursday, January 16, 2020 | 2-3pm ET | Zoom</a:t>
            </a:r>
          </a:p>
        </p:txBody>
      </p:sp>
      <p:pic>
        <p:nvPicPr>
          <p:cNvPr id="6" name="Picture 5">
            <a:extLst>
              <a:ext uri="{FF2B5EF4-FFF2-40B4-BE49-F238E27FC236}">
                <a16:creationId xmlns:a16="http://schemas.microsoft.com/office/drawing/2014/main" id="{FFA605FD-5994-488C-9CD5-F8F437FCCF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320" b="96266" l="1538" r="97308">
                        <a14:foregroundMark x1="73462" y1="31120" x2="73462" y2="31120"/>
                        <a14:foregroundMark x1="69231" y1="29876" x2="69231" y2="29876"/>
                        <a14:foregroundMark x1="82308" y1="35685" x2="82308" y2="35685"/>
                        <a14:foregroundMark x1="74615" y1="58506" x2="28846" y2="59751"/>
                        <a14:foregroundMark x1="28846" y1="59751" x2="6923" y2="32780"/>
                        <a14:foregroundMark x1="6923" y1="32780" x2="41923" y2="14938"/>
                        <a14:foregroundMark x1="41923" y1="14938" x2="62692" y2="42739"/>
                        <a14:foregroundMark x1="62692" y1="42739" x2="54231" y2="53112"/>
                        <a14:foregroundMark x1="78077" y1="64730" x2="78077" y2="64730"/>
                        <a14:foregroundMark x1="93846" y1="51867" x2="93846" y2="51867"/>
                        <a14:foregroundMark x1="66923" y1="67635" x2="66923" y2="67635"/>
                        <a14:foregroundMark x1="42308" y1="70539" x2="42308" y2="70539"/>
                        <a14:foregroundMark x1="15769" y1="69295" x2="15769" y2="69295"/>
                        <a14:foregroundMark x1="78846" y1="24066" x2="78846" y2="24066"/>
                        <a14:foregroundMark x1="85385" y1="35685" x2="85385" y2="35685"/>
                        <a14:foregroundMark x1="90385" y1="48548" x2="66538" y2="68880"/>
                        <a14:foregroundMark x1="66538" y1="68880" x2="35000" y2="78008"/>
                        <a14:foregroundMark x1="35000" y1="78008" x2="7308" y2="58921"/>
                        <a14:foregroundMark x1="7308" y1="58921" x2="6923" y2="56432"/>
                        <a14:foregroundMark x1="53077" y1="11203" x2="53077" y2="11203"/>
                        <a14:foregroundMark x1="56538" y1="11203" x2="30000" y2="10373"/>
                        <a14:foregroundMark x1="54615" y1="4149" x2="51154" y2="4149"/>
                        <a14:foregroundMark x1="50000" y1="4149" x2="38462" y2="4564"/>
                        <a14:foregroundMark x1="38077" y1="66805" x2="15769" y2="39834"/>
                        <a14:foregroundMark x1="15769" y1="39834" x2="40385" y2="15353"/>
                        <a14:foregroundMark x1="40385" y1="15353" x2="72692" y2="25726"/>
                        <a14:foregroundMark x1="72692" y1="25726" x2="72308" y2="61826"/>
                        <a14:foregroundMark x1="72308" y1="61826" x2="28846" y2="74689"/>
                        <a14:foregroundMark x1="44615" y1="37759" x2="44615" y2="37759"/>
                        <a14:foregroundMark x1="55385" y1="39834" x2="38462" y2="43983"/>
                        <a14:foregroundMark x1="50000" y1="33195" x2="25385" y2="32365"/>
                        <a14:foregroundMark x1="81154" y1="51452" x2="71154" y2="56017"/>
                        <a14:foregroundMark x1="78077" y1="47303" x2="78077" y2="47303"/>
                        <a14:foregroundMark x1="61538" y1="41079" x2="61538" y2="41079"/>
                        <a14:foregroundMark x1="63077" y1="30705" x2="63077" y2="30705"/>
                        <a14:foregroundMark x1="68077" y1="41079" x2="68077" y2="41079"/>
                        <a14:foregroundMark x1="24231" y1="90871" x2="24231" y2="90871"/>
                        <a14:foregroundMark x1="20385" y1="93361" x2="20385" y2="93361"/>
                        <a14:foregroundMark x1="18077" y1="94606" x2="18077" y2="94606"/>
                        <a14:foregroundMark x1="15769" y1="96680" x2="15769" y2="96680"/>
                        <a14:foregroundMark x1="24615" y1="65560" x2="24615" y2="65560"/>
                        <a14:foregroundMark x1="1923" y1="45643" x2="1923" y2="45643"/>
                        <a14:foregroundMark x1="97308" y1="50622" x2="97308" y2="50622"/>
                        <a14:foregroundMark x1="75385" y1="43983" x2="79615" y2="42739"/>
                        <a14:foregroundMark x1="41538" y1="29461" x2="41538" y2="29461"/>
                        <a14:foregroundMark x1="27692" y1="44813" x2="27692" y2="44813"/>
                        <a14:foregroundMark x1="28846" y1="41079" x2="28846" y2="41079"/>
                        <a14:foregroundMark x1="36923" y1="29461" x2="36923" y2="29461"/>
                        <a14:foregroundMark x1="38462" y1="27386" x2="38462" y2="27386"/>
                        <a14:foregroundMark x1="41154" y1="21577" x2="41154" y2="21577"/>
                        <a14:foregroundMark x1="34231" y1="41079" x2="34231" y2="41079"/>
                        <a14:foregroundMark x1="33846" y1="38174" x2="33846" y2="38174"/>
                        <a14:foregroundMark x1="14615" y1="21992" x2="14615" y2="21992"/>
                        <a14:foregroundMark x1="18077" y1="75104" x2="18077" y2="75104"/>
                        <a14:foregroundMark x1="15000" y1="59751" x2="15000" y2="59751"/>
                        <a14:foregroundMark x1="38077" y1="50622" x2="38077" y2="50622"/>
                        <a14:foregroundMark x1="16538" y1="53942" x2="16538" y2="53942"/>
                        <a14:foregroundMark x1="50769" y1="55187" x2="50769" y2="55187"/>
                        <a14:foregroundMark x1="60385" y1="55187" x2="60385" y2="55187"/>
                        <a14:foregroundMark x1="70000" y1="55187" x2="70000" y2="55187"/>
                      </a14:backgroundRemoval>
                    </a14:imgEffect>
                  </a14:imgLayer>
                </a14:imgProps>
              </a:ext>
            </a:extLst>
          </a:blip>
          <a:stretch>
            <a:fillRect/>
          </a:stretch>
        </p:blipFill>
        <p:spPr>
          <a:xfrm>
            <a:off x="116974" y="101224"/>
            <a:ext cx="1440385" cy="1335126"/>
          </a:xfrm>
          <a:prstGeom prst="rect">
            <a:avLst/>
          </a:prstGeom>
        </p:spPr>
      </p:pic>
    </p:spTree>
    <p:extLst>
      <p:ext uri="{BB962C8B-B14F-4D97-AF65-F5344CB8AC3E}">
        <p14:creationId xmlns:p14="http://schemas.microsoft.com/office/powerpoint/2010/main" val="399260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77500" lnSpcReduction="20000"/>
          </a:bodyPr>
          <a:lstStyle/>
          <a:p>
            <a:pPr algn="ctr"/>
            <a:r>
              <a:rPr lang="en-US" sz="4400" b="1">
                <a:effectLst>
                  <a:outerShdw blurRad="38100" dist="38100" dir="2700000" algn="tl">
                    <a:srgbClr val="000000">
                      <a:alpha val="43137"/>
                    </a:srgbClr>
                  </a:outerShdw>
                </a:effectLst>
              </a:rPr>
              <a:t>Types of Accreditation Documents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5509200"/>
          </a:xfrm>
          <a:prstGeom prst="rect">
            <a:avLst/>
          </a:prstGeom>
        </p:spPr>
        <p:txBody>
          <a:bodyPr wrap="square">
            <a:spAutoFit/>
          </a:bodyPr>
          <a:lstStyle/>
          <a:p>
            <a:pPr marL="457200" indent="-457200">
              <a:buFont typeface="Arial" panose="020B0604020202020204" pitchFamily="34" charset="0"/>
              <a:buChar char="•"/>
            </a:pPr>
            <a:r>
              <a:rPr lang="en-US" sz="3200" b="1" dirty="0">
                <a:effectLst>
                  <a:outerShdw blurRad="38100" dist="38100" dir="2700000" algn="tl">
                    <a:srgbClr val="000000">
                      <a:alpha val="43137"/>
                    </a:srgbClr>
                  </a:outerShdw>
                </a:effectLst>
              </a:rPr>
              <a:t>Visit Report: </a:t>
            </a:r>
            <a:r>
              <a:rPr lang="en-US" sz="3200" dirty="0"/>
              <a:t>Composed by a qualified and trained visitor, this report documents the clarifying information furnished to the visitor via onsite discussion and dialogue with the program. </a:t>
            </a:r>
          </a:p>
          <a:p>
            <a:pPr marL="914400" lvl="1" indent="-457200">
              <a:buFont typeface="Courier New" panose="02070309020205020404" pitchFamily="49" charset="0"/>
              <a:buChar char="o"/>
            </a:pPr>
            <a:r>
              <a:rPr lang="en-US" sz="2800" dirty="0"/>
              <a:t>Visitors are under the jurisdiction of the COA and do </a:t>
            </a:r>
            <a:r>
              <a:rPr lang="en-US" sz="2800" u="sng" dirty="0"/>
              <a:t>not</a:t>
            </a:r>
            <a:r>
              <a:rPr lang="en-US" sz="2800" dirty="0"/>
              <a:t> determine compliance. </a:t>
            </a:r>
          </a:p>
          <a:p>
            <a:pPr lvl="1"/>
            <a:endParaRPr lang="en-US" sz="3200" dirty="0"/>
          </a:p>
          <a:p>
            <a:r>
              <a:rPr lang="en-US" sz="3200" i="1" dirty="0"/>
              <a:t>Terminology: </a:t>
            </a:r>
          </a:p>
          <a:p>
            <a:pPr marL="914400" lvl="1" indent="-457200">
              <a:buFont typeface="Arial" panose="020B0604020202020204" pitchFamily="34" charset="0"/>
              <a:buChar char="•"/>
            </a:pPr>
            <a:r>
              <a:rPr lang="en-US" sz="3200" dirty="0"/>
              <a:t>Site Visitor = Reaffirmation </a:t>
            </a:r>
          </a:p>
          <a:p>
            <a:pPr marL="914400" lvl="1" indent="-457200">
              <a:buFont typeface="Arial" panose="020B0604020202020204" pitchFamily="34" charset="0"/>
              <a:buChar char="•"/>
            </a:pPr>
            <a:r>
              <a:rPr lang="en-US" sz="3200" dirty="0"/>
              <a:t>Commission Visitor = Candidacy </a:t>
            </a:r>
          </a:p>
        </p:txBody>
      </p:sp>
    </p:spTree>
    <p:extLst>
      <p:ext uri="{BB962C8B-B14F-4D97-AF65-F5344CB8AC3E}">
        <p14:creationId xmlns:p14="http://schemas.microsoft.com/office/powerpoint/2010/main" val="2005407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77500" lnSpcReduction="20000"/>
          </a:bodyPr>
          <a:lstStyle/>
          <a:p>
            <a:pPr algn="ctr"/>
            <a:r>
              <a:rPr lang="en-US" sz="4400" b="1">
                <a:effectLst>
                  <a:outerShdw blurRad="38100" dist="38100" dir="2700000" algn="tl">
                    <a:srgbClr val="000000">
                      <a:alpha val="43137"/>
                    </a:srgbClr>
                  </a:outerShdw>
                </a:effectLst>
              </a:rPr>
              <a:t>Types of Accreditation Documents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4278094"/>
          </a:xfrm>
          <a:prstGeom prst="rect">
            <a:avLst/>
          </a:prstGeom>
        </p:spPr>
        <p:txBody>
          <a:bodyPr wrap="square">
            <a:spAutoFit/>
          </a:bodyPr>
          <a:lstStyle/>
          <a:p>
            <a:pPr marL="457200" indent="-457200">
              <a:buFont typeface="Arial" panose="020B0604020202020204" pitchFamily="34" charset="0"/>
              <a:buChar char="•"/>
            </a:pPr>
            <a:r>
              <a:rPr lang="en-US" sz="3200" b="1" dirty="0">
                <a:effectLst>
                  <a:outerShdw blurRad="38100" dist="38100" dir="2700000" algn="tl">
                    <a:srgbClr val="000000">
                      <a:alpha val="43137"/>
                    </a:srgbClr>
                  </a:outerShdw>
                </a:effectLst>
              </a:rPr>
              <a:t>Program Response: </a:t>
            </a:r>
            <a:r>
              <a:rPr lang="en-US" sz="3200" dirty="0"/>
              <a:t>A formal written response to the visitor’s report documenting compliance with all items raised in the Letter of Instruction and Site Visit Report (Reaffirmation) or Commission Visit Report (Candidacy).</a:t>
            </a:r>
          </a:p>
          <a:p>
            <a:pPr marL="914400" lvl="1" indent="-457200">
              <a:buFont typeface="Courier New" panose="02070309020205020404" pitchFamily="49" charset="0"/>
              <a:buChar char="o"/>
            </a:pPr>
            <a:r>
              <a:rPr lang="en-US" sz="2800" dirty="0"/>
              <a:t>This is the program’s final opportunity to demonstrate and document compliance in their own voice prior to receiving a decision from the COA. </a:t>
            </a:r>
          </a:p>
        </p:txBody>
      </p:sp>
    </p:spTree>
    <p:extLst>
      <p:ext uri="{BB962C8B-B14F-4D97-AF65-F5344CB8AC3E}">
        <p14:creationId xmlns:p14="http://schemas.microsoft.com/office/powerpoint/2010/main" val="2151486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77500" lnSpcReduction="20000"/>
          </a:bodyPr>
          <a:lstStyle/>
          <a:p>
            <a:pPr algn="ctr"/>
            <a:r>
              <a:rPr lang="en-US" sz="4400" b="1">
                <a:effectLst>
                  <a:outerShdw blurRad="38100" dist="38100" dir="2700000" algn="tl">
                    <a:srgbClr val="000000">
                      <a:alpha val="43137"/>
                    </a:srgbClr>
                  </a:outerShdw>
                </a:effectLst>
              </a:rPr>
              <a:t>Types of Accreditation Documents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728980"/>
            <a:ext cx="9883990" cy="6555641"/>
          </a:xfrm>
          <a:prstGeom prst="rect">
            <a:avLst/>
          </a:prstGeom>
        </p:spPr>
        <p:txBody>
          <a:bodyPr wrap="square">
            <a:spAutoFit/>
          </a:bodyPr>
          <a:lstStyle/>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Progress Report: </a:t>
            </a:r>
            <a:r>
              <a:rPr lang="en-US" sz="2800" dirty="0"/>
              <a:t>A formal written response to all outstanding concerns for which the program has not clearly demonstrated compliance during an accreditation review process.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Restoration Report: </a:t>
            </a:r>
            <a:r>
              <a:rPr lang="en-US" sz="2800" dirty="0"/>
              <a:t>A formal written response to all outstanding noncompliance issues for which the program did not demonstrate compliance during an accreditation review process.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Substantive Change Report: </a:t>
            </a:r>
            <a:r>
              <a:rPr lang="en-US" sz="2800" dirty="0"/>
              <a:t>A standard-by-standard report documenting the program’s compliance plan when proposing a new program option*. </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1DC439DB-2ACF-481C-8B98-0A24BAF04985}"/>
              </a:ext>
            </a:extLst>
          </p:cNvPr>
          <p:cNvSpPr txBox="1"/>
          <p:nvPr/>
        </p:nvSpPr>
        <p:spPr>
          <a:xfrm>
            <a:off x="5201920" y="6441440"/>
            <a:ext cx="6807200" cy="369332"/>
          </a:xfrm>
          <a:prstGeom prst="rect">
            <a:avLst/>
          </a:prstGeom>
          <a:noFill/>
        </p:spPr>
        <p:txBody>
          <a:bodyPr wrap="square" rtlCol="0">
            <a:spAutoFit/>
          </a:bodyPr>
          <a:lstStyle/>
          <a:p>
            <a:r>
              <a:rPr lang="en-US" i="1" dirty="0"/>
              <a:t>*Program options are defined later in this presentation </a:t>
            </a:r>
          </a:p>
        </p:txBody>
      </p:sp>
    </p:spTree>
    <p:extLst>
      <p:ext uri="{BB962C8B-B14F-4D97-AF65-F5344CB8AC3E}">
        <p14:creationId xmlns:p14="http://schemas.microsoft.com/office/powerpoint/2010/main" val="193643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77500" lnSpcReduction="20000"/>
          </a:bodyPr>
          <a:lstStyle/>
          <a:p>
            <a:pPr algn="ctr"/>
            <a:r>
              <a:rPr lang="en-US" sz="4400" b="1">
                <a:effectLst>
                  <a:outerShdw blurRad="38100" dist="38100" dir="2700000" algn="tl">
                    <a:srgbClr val="000000">
                      <a:alpha val="43137"/>
                    </a:srgbClr>
                  </a:outerShdw>
                </a:effectLst>
              </a:rPr>
              <a:t>Formatting &amp; Submission Guidelines</a:t>
            </a:r>
          </a:p>
        </p:txBody>
      </p:sp>
      <p:sp>
        <p:nvSpPr>
          <p:cNvPr id="2" name="Rectangle 1">
            <a:extLst>
              <a:ext uri="{FF2B5EF4-FFF2-40B4-BE49-F238E27FC236}">
                <a16:creationId xmlns:a16="http://schemas.microsoft.com/office/drawing/2014/main" id="{985E7719-FFC6-4222-8786-B55315278BA0}"/>
              </a:ext>
            </a:extLst>
          </p:cNvPr>
          <p:cNvSpPr/>
          <p:nvPr/>
        </p:nvSpPr>
        <p:spPr>
          <a:xfrm>
            <a:off x="849205" y="1534598"/>
            <a:ext cx="5736652" cy="4524315"/>
          </a:xfrm>
          <a:prstGeom prst="rect">
            <a:avLst/>
          </a:prstGeom>
        </p:spPr>
        <p:txBody>
          <a:bodyPr wrap="square">
            <a:spAutoFit/>
          </a:bodyPr>
          <a:lstStyle/>
          <a:p>
            <a:pPr>
              <a:spcBef>
                <a:spcPts val="3000"/>
              </a:spcBef>
            </a:pPr>
            <a:r>
              <a:rPr lang="en-US" sz="3200"/>
              <a:t>Effective June 10, 2019: </a:t>
            </a:r>
            <a:r>
              <a:rPr lang="en-US" sz="3200" b="1"/>
              <a:t>The COA is paperless! </a:t>
            </a:r>
            <a:r>
              <a:rPr lang="en-US" sz="3200"/>
              <a:t>Zero physical copies of accreditation documents are required. E-copies only will be accepted per the policy 1.2.11 Document Formatting &amp; Submission in the EPAS Handbook. </a:t>
            </a:r>
          </a:p>
        </p:txBody>
      </p:sp>
      <p:pic>
        <p:nvPicPr>
          <p:cNvPr id="4" name="Picture 2" descr="Image result for paperless symbol">
            <a:extLst>
              <a:ext uri="{FF2B5EF4-FFF2-40B4-BE49-F238E27FC236}">
                <a16:creationId xmlns:a16="http://schemas.microsoft.com/office/drawing/2014/main" id="{DC2F5A40-5A16-42F5-A10E-16872CB19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393" y="2214819"/>
            <a:ext cx="3512218" cy="351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0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02214"/>
            <a:ext cx="8825658" cy="909682"/>
          </a:xfrm>
        </p:spPr>
        <p:txBody>
          <a:bodyPr>
            <a:normAutofit fontScale="77500" lnSpcReduction="20000"/>
          </a:bodyPr>
          <a:lstStyle/>
          <a:p>
            <a:pPr algn="ctr"/>
            <a:r>
              <a:rPr lang="en-US" sz="4400" b="1">
                <a:effectLst>
                  <a:outerShdw blurRad="38100" dist="38100" dir="2700000" algn="tl">
                    <a:srgbClr val="000000">
                      <a:alpha val="43137"/>
                    </a:srgbClr>
                  </a:outerShdw>
                </a:effectLst>
              </a:rPr>
              <a:t>Formatting &amp; Submission Guidelines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11896"/>
            <a:ext cx="9883990" cy="3046988"/>
          </a:xfrm>
          <a:prstGeom prst="rect">
            <a:avLst/>
          </a:prstGeom>
        </p:spPr>
        <p:txBody>
          <a:bodyPr wrap="square">
            <a:spAutoFit/>
          </a:bodyPr>
          <a:lstStyle/>
          <a:p>
            <a:pPr algn="ctr"/>
            <a:r>
              <a:rPr lang="en-US" sz="3200" u="sng" dirty="0">
                <a:hlinkClick r:id="rId3"/>
              </a:rPr>
              <a:t>Formatting </a:t>
            </a:r>
            <a:r>
              <a:rPr lang="en-US" sz="3200" dirty="0">
                <a:hlinkClick r:id="rId3"/>
              </a:rPr>
              <a:t>Guidelines</a:t>
            </a:r>
            <a:r>
              <a:rPr lang="en-US" sz="3200" dirty="0"/>
              <a:t> are found in Section 1.2.11 of the </a:t>
            </a:r>
            <a:r>
              <a:rPr lang="en-US" sz="3200" dirty="0">
                <a:hlinkClick r:id="rId4"/>
              </a:rPr>
              <a:t>EPAS Handbook</a:t>
            </a:r>
            <a:r>
              <a:rPr lang="en-US" sz="3200" dirty="0"/>
              <a:t> </a:t>
            </a:r>
            <a:br>
              <a:rPr lang="en-US" sz="3200" dirty="0"/>
            </a:br>
            <a:r>
              <a:rPr lang="en-US" sz="3200" dirty="0"/>
              <a:t>or at </a:t>
            </a:r>
            <a:r>
              <a:rPr lang="en-US" sz="3200" dirty="0">
                <a:hlinkClick r:id="rId5"/>
              </a:rPr>
              <a:t>https://www.cswe.org/Accreditation/Accreditation-Process</a:t>
            </a:r>
            <a:r>
              <a:rPr lang="en-US" sz="3200" dirty="0"/>
              <a:t> and click “Formatting Guidelines” at bottom of page</a:t>
            </a:r>
          </a:p>
        </p:txBody>
      </p:sp>
      <p:pic>
        <p:nvPicPr>
          <p:cNvPr id="1030" name="Picture 6" descr="Image result for requirements clip art">
            <a:extLst>
              <a:ext uri="{FF2B5EF4-FFF2-40B4-BE49-F238E27FC236}">
                <a16:creationId xmlns:a16="http://schemas.microsoft.com/office/drawing/2014/main" id="{9EEFF46E-8EC2-4F36-B068-BD14FB95F406}"/>
              </a:ext>
            </a:extLst>
          </p:cNvPr>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5455" b="93506" l="10000" r="90000">
                        <a14:foregroundMark x1="50000" y1="7662" x2="50000" y2="7662"/>
                        <a14:foregroundMark x1="61136" y1="6623" x2="62727" y2="6623"/>
                        <a14:foregroundMark x1="35909" y1="5974" x2="35909" y2="5974"/>
                        <a14:foregroundMark x1="35568" y1="5974" x2="35114" y2="6104"/>
                        <a14:foregroundMark x1="47955" y1="5584" x2="47955" y2="5584"/>
                        <a14:foregroundMark x1="27500" y1="32727" x2="27500" y2="32727"/>
                        <a14:foregroundMark x1="26136" y1="55195" x2="26136" y2="55195"/>
                        <a14:foregroundMark x1="27273" y1="75714" x2="27273" y2="75714"/>
                        <a14:foregroundMark x1="63864" y1="93506" x2="63864" y2="93506"/>
                        <a14:foregroundMark x1="48182" y1="78571" x2="48182" y2="78571"/>
                        <a14:foregroundMark x1="48977" y1="56234" x2="48977" y2="56234"/>
                        <a14:foregroundMark x1="49318" y1="35065" x2="49318" y2="35065"/>
                      </a14:backgroundRemoval>
                    </a14:imgEffect>
                  </a14:imgLayer>
                </a14:imgProps>
              </a:ext>
              <a:ext uri="{28A0092B-C50C-407E-A947-70E740481C1C}">
                <a14:useLocalDpi xmlns:a14="http://schemas.microsoft.com/office/drawing/2010/main" val="0"/>
              </a:ext>
            </a:extLst>
          </a:blip>
          <a:srcRect/>
          <a:stretch>
            <a:fillRect/>
          </a:stretch>
        </p:blipFill>
        <p:spPr bwMode="auto">
          <a:xfrm>
            <a:off x="4737502" y="4378346"/>
            <a:ext cx="2716995"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61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02214"/>
            <a:ext cx="8825658" cy="909682"/>
          </a:xfrm>
        </p:spPr>
        <p:txBody>
          <a:bodyPr>
            <a:normAutofit fontScale="77500" lnSpcReduction="20000"/>
          </a:bodyPr>
          <a:lstStyle/>
          <a:p>
            <a:pPr algn="ctr"/>
            <a:r>
              <a:rPr lang="en-US" sz="4400" b="1">
                <a:effectLst>
                  <a:outerShdw blurRad="38100" dist="38100" dir="2700000" algn="tl">
                    <a:srgbClr val="000000">
                      <a:alpha val="43137"/>
                    </a:srgbClr>
                  </a:outerShdw>
                </a:effectLst>
              </a:rPr>
              <a:t>Formatting &amp; Submission Guidelines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850942"/>
            <a:ext cx="9883990" cy="5724644"/>
          </a:xfrm>
          <a:prstGeom prst="rect">
            <a:avLst/>
          </a:prstGeom>
        </p:spPr>
        <p:txBody>
          <a:bodyPr wrap="square">
            <a:spAutoFit/>
          </a:bodyPr>
          <a:lstStyle/>
          <a:p>
            <a:r>
              <a:rPr lang="en-US" sz="2100" u="sng" dirty="0"/>
              <a:t>Quick Tips:</a:t>
            </a:r>
          </a:p>
          <a:p>
            <a:pPr marL="914400" lvl="1" indent="-457200">
              <a:buFont typeface="Arial" panose="020B0604020202020204" pitchFamily="34" charset="0"/>
              <a:buChar char="•"/>
            </a:pPr>
            <a:r>
              <a:rPr lang="en-US" sz="2100" dirty="0"/>
              <a:t>Submit all reports in</a:t>
            </a:r>
            <a:r>
              <a:rPr lang="en-US" sz="2100" b="1" dirty="0"/>
              <a:t> searchable </a:t>
            </a:r>
            <a:r>
              <a:rPr lang="en-US" sz="2100" dirty="0"/>
              <a:t>PDF or MS Word Format (scanned documents are </a:t>
            </a:r>
            <a:r>
              <a:rPr lang="en-US" sz="2100" u="sng" dirty="0"/>
              <a:t>not</a:t>
            </a:r>
            <a:r>
              <a:rPr lang="en-US" sz="2100" dirty="0"/>
              <a:t> accepted)</a:t>
            </a:r>
          </a:p>
          <a:p>
            <a:pPr marL="914400" lvl="1" indent="-457200">
              <a:buFont typeface="Arial" panose="020B0604020202020204" pitchFamily="34" charset="0"/>
              <a:buChar char="•"/>
            </a:pPr>
            <a:r>
              <a:rPr lang="en-US" sz="2100" dirty="0"/>
              <a:t>Self-Study and Benchmarks are submitted in four </a:t>
            </a:r>
            <a:r>
              <a:rPr lang="en-US" sz="2100" b="1" dirty="0"/>
              <a:t>(4) documents:</a:t>
            </a:r>
          </a:p>
          <a:p>
            <a:pPr marL="1371600" lvl="2" indent="-457200">
              <a:buFont typeface="Courier New" panose="02070309020205020404" pitchFamily="49" charset="0"/>
              <a:buChar char="o"/>
            </a:pPr>
            <a:r>
              <a:rPr lang="en-US" dirty="0"/>
              <a:t>Relevant Review Brief</a:t>
            </a:r>
          </a:p>
          <a:p>
            <a:pPr marL="1371600" lvl="2" indent="-457200">
              <a:buFont typeface="Courier New" panose="02070309020205020404" pitchFamily="49" charset="0"/>
              <a:buChar char="o"/>
            </a:pPr>
            <a:r>
              <a:rPr lang="en-US" dirty="0"/>
              <a:t>Volume 1: Narrative of all Accreditation Standards</a:t>
            </a:r>
          </a:p>
          <a:p>
            <a:pPr marL="1371600" lvl="2" indent="-457200">
              <a:buFont typeface="Courier New" panose="02070309020205020404" pitchFamily="49" charset="0"/>
              <a:buChar char="o"/>
            </a:pPr>
            <a:r>
              <a:rPr lang="en-US" dirty="0"/>
              <a:t>Volume 2: A syllabi complied into 1 document</a:t>
            </a:r>
          </a:p>
          <a:p>
            <a:pPr marL="1371600" lvl="2" indent="-457200">
              <a:buFont typeface="Courier New" panose="02070309020205020404" pitchFamily="49" charset="0"/>
              <a:buChar char="o"/>
            </a:pPr>
            <a:r>
              <a:rPr lang="en-US" dirty="0"/>
              <a:t>Volume 3: Student Handbook and Field Manual complied into 1 document</a:t>
            </a:r>
          </a:p>
          <a:p>
            <a:pPr marL="914400" lvl="1" indent="-457200">
              <a:buFont typeface="Arial" panose="020B0604020202020204" pitchFamily="34" charset="0"/>
              <a:buChar char="•"/>
            </a:pPr>
            <a:r>
              <a:rPr lang="en-US" sz="2100" dirty="0"/>
              <a:t>All other reports (Program Response, Progress Report, etc.) are submitted as one </a:t>
            </a:r>
            <a:r>
              <a:rPr lang="en-US" sz="2100" b="1" dirty="0"/>
              <a:t>(1) single document </a:t>
            </a:r>
            <a:r>
              <a:rPr lang="en-US" sz="2100" dirty="0"/>
              <a:t>(no separate attachments)</a:t>
            </a:r>
          </a:p>
          <a:p>
            <a:pPr marL="914400" lvl="1" indent="-457200">
              <a:buFont typeface="Arial" panose="020B0604020202020204" pitchFamily="34" charset="0"/>
              <a:buChar char="•"/>
            </a:pPr>
            <a:r>
              <a:rPr lang="en-US" sz="2100" b="1" u="sng" dirty="0"/>
              <a:t>Appendices:</a:t>
            </a:r>
            <a:r>
              <a:rPr lang="en-US" sz="2100" b="1" dirty="0"/>
              <a:t> </a:t>
            </a:r>
            <a:r>
              <a:rPr lang="en-US" sz="2100" dirty="0"/>
              <a:t>Information and relevant documentation for each standard is included </a:t>
            </a:r>
            <a:r>
              <a:rPr lang="en-US" sz="2100" b="1" u="sng" dirty="0">
                <a:solidFill>
                  <a:schemeClr val="accent1"/>
                </a:solidFill>
              </a:rPr>
              <a:t>directly in response to that standard</a:t>
            </a:r>
            <a:r>
              <a:rPr lang="en-US" sz="2100" b="1" dirty="0">
                <a:solidFill>
                  <a:schemeClr val="accent1"/>
                </a:solidFill>
              </a:rPr>
              <a:t> </a:t>
            </a:r>
            <a:r>
              <a:rPr lang="en-US" sz="2100" dirty="0"/>
              <a:t>(not as appendices), including all forms, matrices, and tables. Commissioners will not search through the document for requested information.</a:t>
            </a:r>
          </a:p>
          <a:p>
            <a:pPr marL="914400" lvl="1" indent="-457200">
              <a:buFont typeface="Arial" panose="020B0604020202020204" pitchFamily="34" charset="0"/>
              <a:buChar char="•"/>
            </a:pPr>
            <a:r>
              <a:rPr lang="en-US" sz="2100" dirty="0"/>
              <a:t>Submissions are accepted by </a:t>
            </a:r>
            <a:r>
              <a:rPr lang="en-US" sz="2100" b="1" dirty="0"/>
              <a:t>email </a:t>
            </a:r>
            <a:r>
              <a:rPr lang="en-US" sz="2100" dirty="0"/>
              <a:t>or by </a:t>
            </a:r>
            <a:r>
              <a:rPr lang="en-US" sz="2100" b="1" dirty="0"/>
              <a:t>mail via USB flash drive </a:t>
            </a:r>
            <a:r>
              <a:rPr lang="en-US" sz="2100" dirty="0"/>
              <a:t>(send 2 to be sure). Documents sent via the cloud, CD, SD, or DVD will </a:t>
            </a:r>
            <a:r>
              <a:rPr lang="en-US" sz="2100" u="sng" dirty="0"/>
              <a:t>not</a:t>
            </a:r>
            <a:r>
              <a:rPr lang="en-US" sz="2100" dirty="0"/>
              <a:t> be accepted.</a:t>
            </a:r>
          </a:p>
        </p:txBody>
      </p:sp>
    </p:spTree>
    <p:extLst>
      <p:ext uri="{BB962C8B-B14F-4D97-AF65-F5344CB8AC3E}">
        <p14:creationId xmlns:p14="http://schemas.microsoft.com/office/powerpoint/2010/main" val="426654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Document Review Process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5693866"/>
          </a:xfrm>
          <a:prstGeom prst="rect">
            <a:avLst/>
          </a:prstGeom>
        </p:spPr>
        <p:txBody>
          <a:bodyPr wrap="square">
            <a:spAutoFit/>
          </a:bodyPr>
          <a:lstStyle/>
          <a:p>
            <a:pPr marL="457200" indent="-457200">
              <a:buFont typeface="Arial" panose="020B0604020202020204" pitchFamily="34" charset="0"/>
              <a:buChar char="•"/>
            </a:pPr>
            <a:r>
              <a:rPr lang="en-US" sz="2800" dirty="0"/>
              <a:t>Accreditation reviews occurs at three COA meetings annually: February, June, &amp; October </a:t>
            </a:r>
          </a:p>
          <a:p>
            <a:pPr marL="457200" indent="-457200">
              <a:buFont typeface="Arial" panose="020B0604020202020204" pitchFamily="34" charset="0"/>
              <a:buChar char="•"/>
            </a:pPr>
            <a:r>
              <a:rPr lang="en-US" sz="2800" dirty="0"/>
              <a:t>Each specialist collaborates with a workgroup of five (5) commissioners </a:t>
            </a:r>
          </a:p>
          <a:p>
            <a:pPr marL="457200" indent="-457200">
              <a:buFont typeface="Arial" panose="020B0604020202020204" pitchFamily="34" charset="0"/>
              <a:buChar char="•"/>
            </a:pPr>
            <a:r>
              <a:rPr lang="en-US" sz="2800" dirty="0"/>
              <a:t>The specialist assigns each document to two (2) COA readers</a:t>
            </a:r>
          </a:p>
          <a:p>
            <a:pPr marL="914400" lvl="1" indent="-457200">
              <a:buFont typeface="Arial" panose="020B0604020202020204" pitchFamily="34" charset="0"/>
              <a:buChar char="•"/>
            </a:pPr>
            <a:r>
              <a:rPr lang="en-US" sz="2800" dirty="0"/>
              <a:t>Various types of documents may also be assigned by the COA to the specialist for review (e.g., progress reports, substantive changes, etc.)</a:t>
            </a:r>
          </a:p>
          <a:p>
            <a:pPr marL="914400" lvl="1" indent="-457200">
              <a:buFont typeface="Arial" panose="020B0604020202020204" pitchFamily="34" charset="0"/>
              <a:buChar char="•"/>
            </a:pPr>
            <a:r>
              <a:rPr lang="en-US" sz="2800" dirty="0"/>
              <a:t>COA readers do </a:t>
            </a:r>
            <a:r>
              <a:rPr lang="en-US" sz="2800" u="sng" dirty="0"/>
              <a:t>not</a:t>
            </a:r>
            <a:r>
              <a:rPr lang="en-US" sz="2800" dirty="0"/>
              <a:t> review materials from previous cycles</a:t>
            </a:r>
          </a:p>
          <a:p>
            <a:pPr marL="457200" indent="-457200">
              <a:buFont typeface="Arial" panose="020B0604020202020204" pitchFamily="34" charset="0"/>
              <a:buChar char="•"/>
            </a:pPr>
            <a:r>
              <a:rPr lang="en-US" sz="2800" dirty="0"/>
              <a:t>The COA readers complete independent reviews</a:t>
            </a:r>
          </a:p>
          <a:p>
            <a:pPr marL="914400" lvl="1" indent="-457200">
              <a:buFont typeface="Arial" panose="020B0604020202020204" pitchFamily="34" charset="0"/>
              <a:buChar char="•"/>
            </a:pPr>
            <a:endParaRPr lang="en-US" sz="2800" dirty="0"/>
          </a:p>
        </p:txBody>
      </p:sp>
      <p:pic>
        <p:nvPicPr>
          <p:cNvPr id="12292" name="Picture 4" descr="Image result for review clipart">
            <a:extLst>
              <a:ext uri="{FF2B5EF4-FFF2-40B4-BE49-F238E27FC236}">
                <a16:creationId xmlns:a16="http://schemas.microsoft.com/office/drawing/2014/main" id="{017EFA2F-D9FA-4DBA-92E5-935F6994C1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523" b="93515" l="10000" r="90000">
                        <a14:foregroundMark x1="33068" y1="7523" x2="33068" y2="7523"/>
                        <a14:foregroundMark x1="51591" y1="91958" x2="62386" y2="91051"/>
                        <a14:foregroundMark x1="27045" y1="91440" x2="37614" y2="89624"/>
                        <a14:foregroundMark x1="26705" y1="92737" x2="26705" y2="92737"/>
                        <a14:foregroundMark x1="51364" y1="93385" x2="61250" y2="92477"/>
                        <a14:foregroundMark x1="25909" y1="93515" x2="25909" y2="93515"/>
                      </a14:backgroundRemoval>
                    </a14:imgEffect>
                  </a14:imgLayer>
                </a14:imgProps>
              </a:ext>
              <a:ext uri="{28A0092B-C50C-407E-A947-70E740481C1C}">
                <a14:useLocalDpi xmlns:a14="http://schemas.microsoft.com/office/drawing/2010/main" val="0"/>
              </a:ext>
            </a:extLst>
          </a:blip>
          <a:srcRect/>
          <a:stretch>
            <a:fillRect/>
          </a:stretch>
        </p:blipFill>
        <p:spPr bwMode="auto">
          <a:xfrm>
            <a:off x="10306050" y="5139063"/>
            <a:ext cx="1885950" cy="165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Document Review Process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6124754"/>
          </a:xfrm>
          <a:prstGeom prst="rect">
            <a:avLst/>
          </a:prstGeom>
        </p:spPr>
        <p:txBody>
          <a:bodyPr wrap="square">
            <a:spAutoFit/>
          </a:bodyPr>
          <a:lstStyle/>
          <a:p>
            <a:pPr marL="457200" indent="-457200">
              <a:buFont typeface="Arial" panose="020B0604020202020204" pitchFamily="34" charset="0"/>
              <a:buChar char="•"/>
            </a:pPr>
            <a:r>
              <a:rPr lang="en-US" sz="2800" dirty="0"/>
              <a:t>The reviews are sent to the specialist, compiled, and sent back to the readers for reconciling the decision type and each citation </a:t>
            </a:r>
          </a:p>
          <a:p>
            <a:pPr marL="457200" indent="-457200">
              <a:buFont typeface="Arial" panose="020B0604020202020204" pitchFamily="34" charset="0"/>
              <a:buChar char="•"/>
            </a:pPr>
            <a:r>
              <a:rPr lang="en-US" sz="2800" dirty="0"/>
              <a:t>Any decisions or citations where agreement is not met, are brought to the 5-person workgroup for resolution </a:t>
            </a:r>
          </a:p>
          <a:p>
            <a:pPr marL="457200" indent="-457200">
              <a:buFont typeface="Arial" panose="020B0604020202020204" pitchFamily="34" charset="0"/>
              <a:buChar char="•"/>
            </a:pPr>
            <a:r>
              <a:rPr lang="en-US" sz="2800" dirty="0"/>
              <a:t>The workgroup finalizes all decision types and citations</a:t>
            </a:r>
          </a:p>
          <a:p>
            <a:pPr marL="457200" indent="-457200">
              <a:buFont typeface="Arial" panose="020B0604020202020204" pitchFamily="34" charset="0"/>
              <a:buChar char="•"/>
            </a:pPr>
            <a:r>
              <a:rPr lang="en-US" sz="2800" dirty="0"/>
              <a:t>All decisions are voted on and ratified by the 25-person COA</a:t>
            </a:r>
          </a:p>
          <a:p>
            <a:pPr marL="457200" indent="-457200">
              <a:buFont typeface="Arial" panose="020B0604020202020204" pitchFamily="34" charset="0"/>
              <a:buChar char="•"/>
            </a:pPr>
            <a:r>
              <a:rPr lang="en-US" sz="2800" dirty="0"/>
              <a:t>Programs are informed by the specialist of the decision, specifics, rationale, and any next steps after the meeting concludes</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775298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70000" lnSpcReduction="20000"/>
          </a:bodyPr>
          <a:lstStyle/>
          <a:p>
            <a:pPr algn="ctr"/>
            <a:r>
              <a:rPr lang="en-US" sz="4400" b="1">
                <a:effectLst>
                  <a:outerShdw blurRad="38100" dist="38100" dir="2700000" algn="tl">
                    <a:srgbClr val="000000">
                      <a:alpha val="43137"/>
                    </a:srgbClr>
                  </a:outerShdw>
                </a:effectLst>
              </a:rPr>
              <a:t>Writing to An Accreditation Standard</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4832092"/>
          </a:xfrm>
          <a:prstGeom prst="rect">
            <a:avLst/>
          </a:prstGeom>
        </p:spPr>
        <p:txBody>
          <a:bodyPr wrap="square">
            <a:spAutoFit/>
          </a:bodyPr>
          <a:lstStyle/>
          <a:p>
            <a:pPr marL="457200" indent="-457200">
              <a:buFont typeface="Arial" panose="020B0604020202020204" pitchFamily="34" charset="0"/>
              <a:buChar char="•"/>
            </a:pPr>
            <a:r>
              <a:rPr lang="en-US" sz="2800" dirty="0"/>
              <a:t>Write succinctly and clearly </a:t>
            </a:r>
          </a:p>
          <a:p>
            <a:pPr marL="457200" indent="-457200">
              <a:buFont typeface="Arial" panose="020B0604020202020204" pitchFamily="34" charset="0"/>
              <a:buChar char="•"/>
            </a:pPr>
            <a:r>
              <a:rPr lang="en-US" sz="2800" dirty="0"/>
              <a:t>Write to each element/component* of the standard</a:t>
            </a:r>
          </a:p>
          <a:p>
            <a:pPr marL="457200" indent="-457200">
              <a:buFont typeface="Arial" panose="020B0604020202020204" pitchFamily="34" charset="0"/>
              <a:buChar char="•"/>
            </a:pPr>
            <a:r>
              <a:rPr lang="en-US" sz="2800" dirty="0"/>
              <a:t>Many citations occur because information was missing or unclear </a:t>
            </a:r>
          </a:p>
          <a:p>
            <a:pPr marL="457200" indent="-457200">
              <a:buFont typeface="Arial" panose="020B0604020202020204" pitchFamily="34" charset="0"/>
              <a:buChar char="•"/>
            </a:pPr>
            <a:r>
              <a:rPr lang="en-US" sz="2800" dirty="0"/>
              <a:t>Use the relevant review brief to structure your response to each element of each standard; Use subheadings! </a:t>
            </a:r>
          </a:p>
          <a:p>
            <a:pPr marL="457200" indent="-457200">
              <a:buFont typeface="Arial" panose="020B0604020202020204" pitchFamily="34" charset="0"/>
              <a:buChar char="•"/>
            </a:pPr>
            <a:r>
              <a:rPr lang="en-US" sz="2800" dirty="0"/>
              <a:t>COA cannot make any assumptions; describe how the programs complies with each standard</a:t>
            </a:r>
          </a:p>
          <a:p>
            <a:pPr marL="457200" indent="-457200">
              <a:buFont typeface="Arial" panose="020B0604020202020204" pitchFamily="34" charset="0"/>
              <a:buChar char="•"/>
            </a:pPr>
            <a:r>
              <a:rPr lang="en-US" sz="2800" dirty="0"/>
              <a:t>Explicitly address each program option in response to each standard </a:t>
            </a:r>
          </a:p>
        </p:txBody>
      </p:sp>
      <p:pic>
        <p:nvPicPr>
          <p:cNvPr id="13314" name="Picture 2" descr="Image result for computer clipart">
            <a:extLst>
              <a:ext uri="{FF2B5EF4-FFF2-40B4-BE49-F238E27FC236}">
                <a16:creationId xmlns:a16="http://schemas.microsoft.com/office/drawing/2014/main" id="{9F7DCFD1-AB31-462A-ACEC-CB00006BA82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97000" l="2013" r="96980">
                        <a14:foregroundMark x1="24161" y1="9333" x2="24161" y2="9333"/>
                        <a14:foregroundMark x1="31208" y1="9667" x2="31208" y2="9667"/>
                        <a14:foregroundMark x1="52013" y1="2000" x2="71141" y2="2000"/>
                        <a14:foregroundMark x1="71141" y1="2000" x2="85235" y2="1000"/>
                        <a14:foregroundMark x1="96309" y1="8667" x2="96644" y2="21667"/>
                        <a14:foregroundMark x1="34564" y1="51000" x2="51342" y2="51000"/>
                        <a14:foregroundMark x1="51342" y1="51000" x2="90604" y2="48333"/>
                        <a14:foregroundMark x1="31208" y1="10000" x2="31208" y2="10000"/>
                        <a14:foregroundMark x1="24497" y1="6333" x2="42282" y2="1333"/>
                        <a14:foregroundMark x1="42282" y1="1333" x2="47651" y2="2333"/>
                        <a14:foregroundMark x1="24832" y1="13667" x2="28859" y2="47667"/>
                        <a14:foregroundMark x1="28859" y1="47667" x2="44631" y2="55000"/>
                        <a14:foregroundMark x1="44631" y1="55000" x2="83221" y2="52000"/>
                        <a14:foregroundMark x1="83221" y1="52000" x2="94966" y2="39333"/>
                        <a14:foregroundMark x1="94966" y1="39333" x2="95638" y2="28667"/>
                        <a14:foregroundMark x1="52349" y1="63000" x2="70470" y2="61000"/>
                        <a14:foregroundMark x1="70470" y1="61000" x2="70805" y2="61000"/>
                        <a14:foregroundMark x1="25168" y1="53000" x2="34899" y2="52000"/>
                        <a14:foregroundMark x1="26174" y1="52000" x2="23826" y2="29667"/>
                        <a14:foregroundMark x1="87584" y1="3667" x2="95638" y2="20333"/>
                        <a14:foregroundMark x1="95638" y1="20333" x2="95973" y2="38333"/>
                        <a14:foregroundMark x1="95973" y1="38333" x2="84899" y2="53000"/>
                        <a14:foregroundMark x1="84899" y1="53000" x2="89933" y2="43667"/>
                        <a14:foregroundMark x1="87919" y1="37667" x2="91611" y2="50000"/>
                        <a14:foregroundMark x1="87248" y1="43000" x2="70134" y2="43667"/>
                        <a14:foregroundMark x1="51007" y1="64333" x2="47315" y2="64333"/>
                        <a14:foregroundMark x1="54027" y1="74333" x2="54027" y2="74333"/>
                        <a14:foregroundMark x1="54362" y1="75667" x2="54362" y2="75667"/>
                        <a14:foregroundMark x1="63758" y1="75333" x2="82550" y2="75333"/>
                        <a14:foregroundMark x1="96980" y1="81333" x2="97651" y2="90333"/>
                        <a14:foregroundMark x1="83893" y1="92000" x2="36577" y2="91333"/>
                        <a14:foregroundMark x1="36577" y1="91333" x2="24497" y2="83333"/>
                        <a14:foregroundMark x1="96309" y1="97333" x2="39262" y2="97333"/>
                        <a14:foregroundMark x1="39262" y1="97333" x2="23826" y2="89000"/>
                        <a14:foregroundMark x1="23826" y1="89000" x2="24497" y2="86000"/>
                        <a14:foregroundMark x1="3691" y1="72000" x2="3691" y2="72000"/>
                        <a14:foregroundMark x1="2013" y1="77333" x2="2013" y2="77333"/>
                        <a14:foregroundMark x1="34899" y1="86333" x2="69799" y2="80333"/>
                        <a14:foregroundMark x1="39933" y1="79333" x2="80201" y2="78333"/>
                        <a14:foregroundMark x1="80201" y1="78333" x2="92617" y2="90667"/>
                        <a14:foregroundMark x1="92617" y1="90667" x2="50671" y2="95667"/>
                        <a14:foregroundMark x1="50671" y1="95667" x2="40604" y2="94333"/>
                        <a14:foregroundMark x1="27181" y1="96000" x2="24832" y2="95333"/>
                        <a14:foregroundMark x1="41611" y1="83333" x2="60738" y2="81667"/>
                        <a14:foregroundMark x1="60738" y1="81667" x2="80537" y2="85000"/>
                        <a14:foregroundMark x1="80537" y1="85000" x2="94295" y2="95333"/>
                        <a14:foregroundMark x1="94295" y1="95333" x2="56711" y2="88667"/>
                        <a14:foregroundMark x1="56711" y1="88667" x2="74161" y2="85000"/>
                        <a14:foregroundMark x1="74161" y1="85000" x2="83557" y2="85333"/>
                        <a14:foregroundMark x1="57718" y1="87000" x2="57718" y2="87000"/>
                        <a14:foregroundMark x1="86577" y1="78667" x2="86577" y2="78667"/>
                        <a14:foregroundMark x1="92617" y1="78000" x2="92617" y2="78000"/>
                        <a14:foregroundMark x1="95302" y1="81000" x2="95302" y2="81000"/>
                        <a14:foregroundMark x1="93289" y1="87000" x2="93289" y2="87000"/>
                        <a14:foregroundMark x1="81544" y1="91667" x2="81544" y2="91667"/>
                        <a14:backgroundMark x1="9732" y1="29000" x2="9732" y2="29000"/>
                      </a14:backgroundRemoval>
                    </a14:imgEffect>
                  </a14:imgLayer>
                </a14:imgProps>
              </a:ext>
              <a:ext uri="{28A0092B-C50C-407E-A947-70E740481C1C}">
                <a14:useLocalDpi xmlns:a14="http://schemas.microsoft.com/office/drawing/2010/main" val="0"/>
              </a:ext>
            </a:extLst>
          </a:blip>
          <a:srcRect/>
          <a:stretch>
            <a:fillRect/>
          </a:stretch>
        </p:blipFill>
        <p:spPr bwMode="auto">
          <a:xfrm>
            <a:off x="10823789" y="5573585"/>
            <a:ext cx="1090740" cy="1098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031000-A6E6-488A-9867-E6869D7647D2}"/>
              </a:ext>
            </a:extLst>
          </p:cNvPr>
          <p:cNvSpPr txBox="1"/>
          <p:nvPr/>
        </p:nvSpPr>
        <p:spPr>
          <a:xfrm>
            <a:off x="132080" y="6122615"/>
            <a:ext cx="7294880" cy="646331"/>
          </a:xfrm>
          <a:prstGeom prst="rect">
            <a:avLst/>
          </a:prstGeom>
          <a:noFill/>
        </p:spPr>
        <p:txBody>
          <a:bodyPr wrap="square" rtlCol="0">
            <a:spAutoFit/>
          </a:bodyPr>
          <a:lstStyle/>
          <a:p>
            <a:r>
              <a:rPr lang="en-US" dirty="0"/>
              <a:t>*Understanding the elements/components of an accreditation standard is explored later in this presentation  </a:t>
            </a:r>
          </a:p>
        </p:txBody>
      </p:sp>
    </p:spTree>
    <p:extLst>
      <p:ext uri="{BB962C8B-B14F-4D97-AF65-F5344CB8AC3E}">
        <p14:creationId xmlns:p14="http://schemas.microsoft.com/office/powerpoint/2010/main" val="956774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Program Options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5262979"/>
          </a:xfrm>
          <a:prstGeom prst="rect">
            <a:avLst/>
          </a:prstGeom>
        </p:spPr>
        <p:txBody>
          <a:bodyPr wrap="square">
            <a:spAutoFit/>
          </a:bodyPr>
          <a:lstStyle/>
          <a:p>
            <a:pPr marL="457200" indent="-457200">
              <a:buFont typeface="Arial" panose="020B0604020202020204" pitchFamily="34" charset="0"/>
              <a:buChar char="•"/>
            </a:pPr>
            <a:r>
              <a:rPr lang="en-US" sz="2400" dirty="0"/>
              <a:t>Defined on page 21 of the EPAS Glossary as:</a:t>
            </a:r>
          </a:p>
          <a:p>
            <a:pPr algn="ctr"/>
            <a:r>
              <a:rPr lang="en-US" sz="2400" i="1" dirty="0"/>
              <a:t>“Various structured pathways to degree completion by which social work programs are delivered including specific methods and locations such as on campus, off campus, and virtual instruction.”</a:t>
            </a:r>
            <a:endParaRPr lang="en-US" sz="2400" dirty="0"/>
          </a:p>
          <a:p>
            <a:pPr marL="342900" indent="-342900">
              <a:buFont typeface="Arial" panose="020B0604020202020204" pitchFamily="34" charset="0"/>
              <a:buChar char="•"/>
            </a:pPr>
            <a:r>
              <a:rPr lang="en-US" sz="2400" dirty="0"/>
              <a:t>Includes: main campus, branch campus, satellite site, online program, etc. </a:t>
            </a:r>
          </a:p>
          <a:p>
            <a:pPr marL="342900" indent="-342900">
              <a:buFont typeface="Arial" panose="020B0604020202020204" pitchFamily="34" charset="0"/>
              <a:buChar char="•"/>
            </a:pPr>
            <a:r>
              <a:rPr lang="en-US" sz="2400" dirty="0"/>
              <a:t>Program options are </a:t>
            </a:r>
            <a:r>
              <a:rPr lang="en-US" sz="2400" u="sng" dirty="0"/>
              <a:t>not</a:t>
            </a:r>
            <a:r>
              <a:rPr lang="en-US" sz="2400" dirty="0"/>
              <a:t> plans of study such as advanced standing, 16-month, 24-months, part-time, etc. </a:t>
            </a:r>
          </a:p>
          <a:p>
            <a:pPr marL="342900" indent="-342900">
              <a:buFont typeface="Arial" panose="020B0604020202020204" pitchFamily="34" charset="0"/>
              <a:buChar char="•"/>
            </a:pPr>
            <a:r>
              <a:rPr lang="en-US" sz="2400" dirty="0"/>
              <a:t>A substantive change report is required when adding a new program option per policy 1.2.4 in the EPAS Handbook</a:t>
            </a:r>
          </a:p>
          <a:p>
            <a:endParaRPr lang="en-US" sz="2400" dirty="0"/>
          </a:p>
          <a:p>
            <a:pPr marL="342900" indent="-342900">
              <a:buFont typeface="Arial" panose="020B0604020202020204" pitchFamily="34" charset="0"/>
              <a:buChar char="•"/>
            </a:pPr>
            <a:r>
              <a:rPr lang="en-US" sz="2400" b="1" dirty="0"/>
              <a:t>Accreditation Documents: </a:t>
            </a:r>
            <a:r>
              <a:rPr lang="en-US" sz="2400" dirty="0"/>
              <a:t>Each program option should be explicitly addressed in response to each standard. </a:t>
            </a:r>
          </a:p>
        </p:txBody>
      </p:sp>
    </p:spTree>
    <p:extLst>
      <p:ext uri="{BB962C8B-B14F-4D97-AF65-F5344CB8AC3E}">
        <p14:creationId xmlns:p14="http://schemas.microsoft.com/office/powerpoint/2010/main" val="1310389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Housekeeping</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911860"/>
            <a:ext cx="9883990" cy="6001643"/>
          </a:xfrm>
          <a:prstGeom prst="rect">
            <a:avLst/>
          </a:prstGeom>
        </p:spPr>
        <p:txBody>
          <a:bodyPr wrap="square">
            <a:spAutoFit/>
          </a:bodyPr>
          <a:lstStyle/>
          <a:p>
            <a:pPr marL="457200" indent="-457200">
              <a:buFont typeface="Arial" panose="020B0604020202020204" pitchFamily="34" charset="0"/>
              <a:buChar char="•"/>
            </a:pPr>
            <a:r>
              <a:rPr lang="en-US" sz="2400" dirty="0"/>
              <a:t>Welcome! This is a pilot session. </a:t>
            </a:r>
          </a:p>
          <a:p>
            <a:pPr marL="457200" indent="-457200">
              <a:buFont typeface="Arial" panose="020B0604020202020204" pitchFamily="34" charset="0"/>
              <a:buChar char="•"/>
            </a:pPr>
            <a:r>
              <a:rPr lang="en-US" sz="2400" dirty="0"/>
              <a:t>This presentation will be available on the CSWE website after the session (by January 24, 2020)</a:t>
            </a:r>
          </a:p>
          <a:p>
            <a:pPr marL="457200" indent="-457200">
              <a:buFont typeface="Arial" panose="020B0604020202020204" pitchFamily="34" charset="0"/>
              <a:buChar char="•"/>
            </a:pPr>
            <a:r>
              <a:rPr lang="en-US" sz="2400" dirty="0"/>
              <a:t>Collected and compiled topic-relevant questions submitted during registration</a:t>
            </a:r>
          </a:p>
          <a:p>
            <a:pPr marL="457200" indent="-457200">
              <a:buFont typeface="Arial" panose="020B0604020202020204" pitchFamily="34" charset="0"/>
              <a:buChar char="•"/>
            </a:pPr>
            <a:r>
              <a:rPr lang="en-US" sz="2400" dirty="0"/>
              <a:t>There were many questions posed about today’s topic (thank you!)</a:t>
            </a:r>
          </a:p>
          <a:p>
            <a:pPr marL="914400" lvl="1" indent="-457200">
              <a:buFont typeface="Arial" panose="020B0604020202020204" pitchFamily="34" charset="0"/>
              <a:buChar char="•"/>
            </a:pPr>
            <a:r>
              <a:rPr lang="en-US" sz="2000" dirty="0"/>
              <a:t>Please hold additional questions as we’ve built the presentation around your relevant Q’s</a:t>
            </a:r>
          </a:p>
          <a:p>
            <a:pPr marL="914400" lvl="1" indent="-457200">
              <a:buFont typeface="Arial" panose="020B0604020202020204" pitchFamily="34" charset="0"/>
              <a:buChar char="•"/>
            </a:pPr>
            <a:r>
              <a:rPr lang="en-US" sz="2000" dirty="0"/>
              <a:t>If you have program-specific questions or wish to seek information beyond the session topic, the program’s primary contact may schedule a consultation with their specialist </a:t>
            </a:r>
          </a:p>
          <a:p>
            <a:pPr marL="914400" lvl="1" indent="-457200">
              <a:buFont typeface="Arial" panose="020B0604020202020204" pitchFamily="34" charset="0"/>
              <a:buChar char="•"/>
            </a:pPr>
            <a:r>
              <a:rPr lang="en-US" sz="2000" dirty="0"/>
              <a:t>Consultations are available year-round via e-mail, phone, and Zoom!</a:t>
            </a:r>
            <a:endParaRPr lang="en-US" sz="2400" dirty="0"/>
          </a:p>
          <a:p>
            <a:pPr marL="457200" indent="-457200">
              <a:buFont typeface="Arial" panose="020B0604020202020204" pitchFamily="34" charset="0"/>
              <a:buChar char="•"/>
            </a:pPr>
            <a:r>
              <a:rPr lang="en-US" sz="2400" dirty="0"/>
              <a:t>We have over 200 participants on today’s webinar and may not be able to answer all questions that are submitted</a:t>
            </a:r>
          </a:p>
          <a:p>
            <a:pPr marL="457200" indent="-457200">
              <a:buFont typeface="Arial" panose="020B0604020202020204" pitchFamily="34" charset="0"/>
              <a:buChar char="•"/>
            </a:pPr>
            <a:r>
              <a:rPr lang="en-US" sz="2400" dirty="0"/>
              <a:t>Future interactive webinar sessions will be communicated to programs as they are scheduled </a:t>
            </a:r>
            <a:r>
              <a:rPr lang="en-US" sz="2400" dirty="0">
                <a:sym typeface="Wingdings" panose="05000000000000000000" pitchFamily="2" charset="2"/>
              </a:rPr>
              <a:t> </a:t>
            </a:r>
            <a:endParaRPr lang="en-US" sz="2400" dirty="0"/>
          </a:p>
        </p:txBody>
      </p:sp>
      <p:pic>
        <p:nvPicPr>
          <p:cNvPr id="6146" name="Picture 2" descr="Image result for info clip art">
            <a:extLst>
              <a:ext uri="{FF2B5EF4-FFF2-40B4-BE49-F238E27FC236}">
                <a16:creationId xmlns:a16="http://schemas.microsoft.com/office/drawing/2014/main" id="{E4E55B97-710A-4F1D-95A6-2B030C7C7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768" y="263922"/>
            <a:ext cx="618488" cy="618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info clip art">
            <a:extLst>
              <a:ext uri="{FF2B5EF4-FFF2-40B4-BE49-F238E27FC236}">
                <a16:creationId xmlns:a16="http://schemas.microsoft.com/office/drawing/2014/main" id="{BC0D3975-2CF7-4449-91A9-B417FCE50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746" y="263922"/>
            <a:ext cx="618488" cy="61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31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6DF3-852D-484C-ABEB-8B6E33CF35F7}"/>
              </a:ext>
            </a:extLst>
          </p:cNvPr>
          <p:cNvSpPr>
            <a:spLocks noGrp="1"/>
          </p:cNvSpPr>
          <p:nvPr>
            <p:ph type="title"/>
          </p:nvPr>
        </p:nvSpPr>
        <p:spPr/>
        <p:txBody>
          <a:bodyPr/>
          <a:lstStyle/>
          <a:p>
            <a:r>
              <a:rPr lang="en-US" sz="4400" b="1">
                <a:solidFill>
                  <a:srgbClr val="FFC000"/>
                </a:solidFill>
                <a:effectLst>
                  <a:outerShdw blurRad="38100" dist="38100" dir="2700000" algn="tl">
                    <a:srgbClr val="000000">
                      <a:alpha val="43137"/>
                    </a:srgbClr>
                  </a:outerShdw>
                </a:effectLst>
              </a:rPr>
              <a:t>Key Developments | 2015 EPAS </a:t>
            </a:r>
            <a:br>
              <a:rPr lang="en-US" sz="4400" b="1">
                <a:effectLst>
                  <a:outerShdw blurRad="38100" dist="38100" dir="2700000" algn="tl">
                    <a:srgbClr val="000000">
                      <a:alpha val="43137"/>
                    </a:srgbClr>
                  </a:outerShdw>
                </a:effectLst>
              </a:rPr>
            </a:br>
            <a:endParaRPr lang="en-US"/>
          </a:p>
        </p:txBody>
      </p:sp>
      <p:sp>
        <p:nvSpPr>
          <p:cNvPr id="3" name="Content Placeholder 2">
            <a:extLst>
              <a:ext uri="{FF2B5EF4-FFF2-40B4-BE49-F238E27FC236}">
                <a16:creationId xmlns:a16="http://schemas.microsoft.com/office/drawing/2014/main" id="{BFE5AC57-4291-440E-B3D1-C0BC3D7D6C70}"/>
              </a:ext>
            </a:extLst>
          </p:cNvPr>
          <p:cNvSpPr>
            <a:spLocks noGrp="1"/>
          </p:cNvSpPr>
          <p:nvPr>
            <p:ph idx="1"/>
          </p:nvPr>
        </p:nvSpPr>
        <p:spPr>
          <a:xfrm>
            <a:off x="838200" y="1306794"/>
            <a:ext cx="8946541" cy="4687606"/>
          </a:xfrm>
        </p:spPr>
        <p:txBody>
          <a:bodyPr>
            <a:normAutofit fontScale="92500" lnSpcReduction="10000"/>
          </a:bodyPr>
          <a:lstStyle/>
          <a:p>
            <a:pPr fontAlgn="base"/>
            <a:r>
              <a:rPr lang="en-US" sz="3200" dirty="0"/>
              <a:t>Holistic Competence​</a:t>
            </a:r>
          </a:p>
          <a:p>
            <a:pPr fontAlgn="base"/>
            <a:r>
              <a:rPr lang="en-US" sz="3200" dirty="0"/>
              <a:t>Multi-Dimensional Assessment​</a:t>
            </a:r>
          </a:p>
          <a:p>
            <a:pPr lvl="1" fontAlgn="base"/>
            <a:r>
              <a:rPr lang="en-US" sz="3200" dirty="0"/>
              <a:t>(4) Dimensions: knowledge, values,</a:t>
            </a:r>
            <a:br>
              <a:rPr lang="en-US" sz="3200" dirty="0"/>
            </a:br>
            <a:r>
              <a:rPr lang="en-US" sz="3200" dirty="0"/>
              <a:t>skills, cognitive &amp; affective processes​</a:t>
            </a:r>
          </a:p>
          <a:p>
            <a:pPr fontAlgn="base"/>
            <a:r>
              <a:rPr lang="en-US" sz="3200" dirty="0"/>
              <a:t>Implicit Curriculum Assessment </a:t>
            </a:r>
          </a:p>
          <a:p>
            <a:pPr fontAlgn="base"/>
            <a:r>
              <a:rPr lang="en-US" sz="3200" dirty="0"/>
              <a:t>Language​ Updates:​</a:t>
            </a:r>
          </a:p>
          <a:p>
            <a:pPr fontAlgn="base"/>
            <a:endParaRPr lang="en-US" sz="3200" dirty="0"/>
          </a:p>
          <a:p>
            <a:pPr marL="0" indent="0" fontAlgn="base">
              <a:buNone/>
            </a:pPr>
            <a:r>
              <a:rPr lang="en-US" sz="3200" dirty="0"/>
              <a:t>Terminology is defined within</a:t>
            </a:r>
          </a:p>
          <a:p>
            <a:pPr marL="0" indent="0" fontAlgn="base">
              <a:buNone/>
            </a:pPr>
            <a:r>
              <a:rPr lang="en-US" sz="3200" dirty="0"/>
              <a:t>the </a:t>
            </a:r>
            <a:r>
              <a:rPr lang="en-US" sz="3200" dirty="0">
                <a:hlinkClick r:id="rId3"/>
              </a:rPr>
              <a:t>2015 EPAS</a:t>
            </a:r>
            <a:r>
              <a:rPr lang="en-US" sz="3200" dirty="0"/>
              <a:t>!</a:t>
            </a:r>
          </a:p>
          <a:p>
            <a:endParaRPr lang="en-US" dirty="0"/>
          </a:p>
        </p:txBody>
      </p:sp>
      <p:sp>
        <p:nvSpPr>
          <p:cNvPr id="4" name="Title 1">
            <a:extLst>
              <a:ext uri="{FF2B5EF4-FFF2-40B4-BE49-F238E27FC236}">
                <a16:creationId xmlns:a16="http://schemas.microsoft.com/office/drawing/2014/main" id="{1FA39128-6B79-4A5C-A1E6-30DF38BC0102}"/>
              </a:ext>
            </a:extLst>
          </p:cNvPr>
          <p:cNvSpPr txBox="1">
            <a:spLocks/>
          </p:cNvSpPr>
          <p:nvPr/>
        </p:nvSpPr>
        <p:spPr>
          <a:xfrm>
            <a:off x="838200" y="365125"/>
            <a:ext cx="10515600" cy="1325563"/>
          </a:xfrm>
          <a:prstGeom prst="rect">
            <a:avLst/>
          </a:prstGeom>
        </p:spPr>
        <p:txBody>
          <a:bodyPr vert="horz" lIns="91440" tIns="45720" rIns="91440" bIns="45720" rtlCol="0" anchor="ctr" anchorCtr="1">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a:effectLst>
                <a:outerShdw blurRad="38100" dist="38100" dir="2700000" algn="tl">
                  <a:srgbClr val="000000">
                    <a:alpha val="43137"/>
                  </a:srgbClr>
                </a:outerShdw>
              </a:effectLst>
            </a:endParaRPr>
          </a:p>
        </p:txBody>
      </p:sp>
      <p:graphicFrame>
        <p:nvGraphicFramePr>
          <p:cNvPr id="5" name="Table 4">
            <a:extLst>
              <a:ext uri="{FF2B5EF4-FFF2-40B4-BE49-F238E27FC236}">
                <a16:creationId xmlns:a16="http://schemas.microsoft.com/office/drawing/2014/main" id="{D231C827-7E18-4BF6-BD5A-EC12B0DCD11E}"/>
              </a:ext>
            </a:extLst>
          </p:cNvPr>
          <p:cNvGraphicFramePr>
            <a:graphicFrameLocks noGrp="1"/>
          </p:cNvGraphicFramePr>
          <p:nvPr>
            <p:extLst>
              <p:ext uri="{D42A27DB-BD31-4B8C-83A1-F6EECF244321}">
                <p14:modId xmlns:p14="http://schemas.microsoft.com/office/powerpoint/2010/main" val="458522883"/>
              </p:ext>
            </p:extLst>
          </p:nvPr>
        </p:nvGraphicFramePr>
        <p:xfrm>
          <a:off x="7594994" y="3749675"/>
          <a:ext cx="4379494" cy="2895600"/>
        </p:xfrm>
        <a:graphic>
          <a:graphicData uri="http://schemas.openxmlformats.org/drawingml/2006/table">
            <a:tbl>
              <a:tblPr>
                <a:tableStyleId>{3C2FFA5D-87B4-456A-9821-1D502468CF0F}</a:tableStyleId>
              </a:tblPr>
              <a:tblGrid>
                <a:gridCol w="2189747">
                  <a:extLst>
                    <a:ext uri="{9D8B030D-6E8A-4147-A177-3AD203B41FA5}">
                      <a16:colId xmlns:a16="http://schemas.microsoft.com/office/drawing/2014/main" val="2096800325"/>
                    </a:ext>
                  </a:extLst>
                </a:gridCol>
                <a:gridCol w="2189747">
                  <a:extLst>
                    <a:ext uri="{9D8B030D-6E8A-4147-A177-3AD203B41FA5}">
                      <a16:colId xmlns:a16="http://schemas.microsoft.com/office/drawing/2014/main" val="483064768"/>
                    </a:ext>
                  </a:extLst>
                </a:gridCol>
              </a:tblGrid>
              <a:tr h="219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b="1">
                          <a:effectLst/>
                          <a:latin typeface="+mj-lt"/>
                        </a:rPr>
                        <a:t>2008 EPAS​</a:t>
                      </a:r>
                      <a:endParaRPr lang="en-US" sz="2000" b="1" i="0">
                        <a:solidFill>
                          <a:srgbClr val="FFFFFF"/>
                        </a:solidFill>
                        <a:effectLst/>
                        <a:latin typeface="+mj-lt"/>
                      </a:endParaRPr>
                    </a:p>
                  </a:txBody>
                  <a:tcPr anchor="c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b="1">
                          <a:effectLst/>
                          <a:latin typeface="+mj-lt"/>
                        </a:rPr>
                        <a:t>2015 EPAS​</a:t>
                      </a:r>
                      <a:endParaRPr lang="en-US" sz="2000" b="1" i="0">
                        <a:solidFill>
                          <a:srgbClr val="FFFFFF"/>
                        </a:solidFill>
                        <a:effectLst/>
                        <a:latin typeface="+mj-lt"/>
                      </a:endParaRPr>
                    </a:p>
                  </a:txBody>
                  <a:tcPr anchor="ctr">
                    <a:solidFill>
                      <a:schemeClr val="accent1"/>
                    </a:solidFill>
                  </a:tcPr>
                </a:tc>
                <a:extLst>
                  <a:ext uri="{0D108BD9-81ED-4DB2-BD59-A6C34878D82A}">
                    <a16:rowId xmlns:a16="http://schemas.microsoft.com/office/drawing/2014/main" val="1773956285"/>
                  </a:ext>
                </a:extLst>
              </a:tr>
              <a:tr h="219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a:effectLst/>
                          <a:latin typeface="+mj-lt"/>
                        </a:rPr>
                        <a:t>Concentration​</a:t>
                      </a:r>
                      <a:endParaRPr lang="en-US" sz="2000" b="0" i="0">
                        <a:solidFill>
                          <a:srgbClr val="000000"/>
                        </a:solidFill>
                        <a:effectLst/>
                        <a:latin typeface="+mj-lt"/>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a:effectLst/>
                          <a:latin typeface="+mj-lt"/>
                        </a:rPr>
                        <a:t>Area of Specialized Practice​</a:t>
                      </a:r>
                      <a:endParaRPr lang="en-US" sz="2000" b="0" i="0">
                        <a:solidFill>
                          <a:srgbClr val="000000"/>
                        </a:solidFill>
                        <a:effectLst/>
                        <a:latin typeface="+mj-lt"/>
                      </a:endParaRPr>
                    </a:p>
                  </a:txBody>
                  <a:tcPr anchor="ctr"/>
                </a:tc>
                <a:extLst>
                  <a:ext uri="{0D108BD9-81ED-4DB2-BD59-A6C34878D82A}">
                    <a16:rowId xmlns:a16="http://schemas.microsoft.com/office/drawing/2014/main" val="991566320"/>
                  </a:ext>
                </a:extLst>
              </a:tr>
              <a:tr h="21429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dirty="0">
                          <a:effectLst/>
                          <a:latin typeface="+mj-lt"/>
                        </a:rPr>
                        <a:t>Practice Behavior​</a:t>
                      </a:r>
                      <a:endParaRPr lang="en-US" sz="2000" b="0" i="0" dirty="0">
                        <a:solidFill>
                          <a:srgbClr val="000000"/>
                        </a:solidFill>
                        <a:effectLst/>
                        <a:latin typeface="+mj-lt"/>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a:effectLst/>
                          <a:latin typeface="+mj-lt"/>
                        </a:rPr>
                        <a:t>Behavior ​</a:t>
                      </a:r>
                      <a:endParaRPr lang="en-US" sz="2000" b="0" i="0">
                        <a:solidFill>
                          <a:srgbClr val="000000"/>
                        </a:solidFill>
                        <a:effectLst/>
                        <a:latin typeface="+mj-lt"/>
                      </a:endParaRPr>
                    </a:p>
                  </a:txBody>
                  <a:tcPr anchor="ctr"/>
                </a:tc>
                <a:extLst>
                  <a:ext uri="{0D108BD9-81ED-4DB2-BD59-A6C34878D82A}">
                    <a16:rowId xmlns:a16="http://schemas.microsoft.com/office/drawing/2014/main" val="3578925829"/>
                  </a:ext>
                </a:extLst>
              </a:tr>
              <a:tr h="219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a:effectLst/>
                          <a:latin typeface="+mj-lt"/>
                        </a:rPr>
                        <a:t>Foundation​</a:t>
                      </a:r>
                      <a:endParaRPr lang="en-US" sz="2000" b="0" i="0">
                        <a:solidFill>
                          <a:srgbClr val="000000"/>
                        </a:solidFill>
                        <a:effectLst/>
                        <a:latin typeface="+mj-lt"/>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a:effectLst/>
                          <a:latin typeface="+mj-lt"/>
                        </a:rPr>
                        <a:t>Generalist​</a:t>
                      </a:r>
                      <a:endParaRPr lang="en-US" sz="2000" b="0" i="0">
                        <a:solidFill>
                          <a:srgbClr val="000000"/>
                        </a:solidFill>
                        <a:effectLst/>
                        <a:latin typeface="+mj-lt"/>
                      </a:endParaRPr>
                    </a:p>
                  </a:txBody>
                  <a:tcPr anchor="ctr"/>
                </a:tc>
                <a:extLst>
                  <a:ext uri="{0D108BD9-81ED-4DB2-BD59-A6C34878D82A}">
                    <a16:rowId xmlns:a16="http://schemas.microsoft.com/office/drawing/2014/main" val="4074844014"/>
                  </a:ext>
                </a:extLst>
              </a:tr>
              <a:tr h="2197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a:effectLst/>
                          <a:latin typeface="+mj-lt"/>
                        </a:rPr>
                        <a:t>Advanced​</a:t>
                      </a:r>
                      <a:endParaRPr lang="en-US" sz="2000" b="0" i="0">
                        <a:solidFill>
                          <a:srgbClr val="000000"/>
                        </a:solidFill>
                        <a:effectLst/>
                        <a:latin typeface="+mj-lt"/>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rtl="0" fontAlgn="base"/>
                      <a:r>
                        <a:rPr lang="en-US" sz="2000" dirty="0">
                          <a:effectLst/>
                          <a:latin typeface="+mj-lt"/>
                        </a:rPr>
                        <a:t>Specialized ​</a:t>
                      </a:r>
                      <a:endParaRPr lang="en-US" sz="2000" b="0" i="0" dirty="0">
                        <a:solidFill>
                          <a:srgbClr val="000000"/>
                        </a:solidFill>
                        <a:effectLst/>
                        <a:latin typeface="+mj-lt"/>
                      </a:endParaRPr>
                    </a:p>
                  </a:txBody>
                  <a:tcPr anchor="ctr"/>
                </a:tc>
                <a:extLst>
                  <a:ext uri="{0D108BD9-81ED-4DB2-BD59-A6C34878D82A}">
                    <a16:rowId xmlns:a16="http://schemas.microsoft.com/office/drawing/2014/main" val="574446542"/>
                  </a:ext>
                </a:extLst>
              </a:tr>
            </a:tbl>
          </a:graphicData>
        </a:graphic>
      </p:graphicFrame>
    </p:spTree>
    <p:extLst>
      <p:ext uri="{BB962C8B-B14F-4D97-AF65-F5344CB8AC3E}">
        <p14:creationId xmlns:p14="http://schemas.microsoft.com/office/powerpoint/2010/main" val="3878623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0" y="2394857"/>
            <a:ext cx="6764143" cy="2492829"/>
          </a:xfrm>
        </p:spPr>
        <p:txBody>
          <a:bodyPr>
            <a:normAutofit/>
          </a:bodyPr>
          <a:lstStyle/>
          <a:p>
            <a:pPr algn="ctr"/>
            <a:r>
              <a:rPr lang="en-US" sz="4400" b="1">
                <a:effectLst>
                  <a:outerShdw blurRad="38100" dist="38100" dir="2700000" algn="tl">
                    <a:srgbClr val="000000">
                      <a:alpha val="43137"/>
                    </a:srgbClr>
                  </a:outerShdw>
                </a:effectLst>
              </a:rPr>
              <a:t>Anatomy of an Accreditation Standard</a:t>
            </a:r>
          </a:p>
        </p:txBody>
      </p:sp>
      <p:pic>
        <p:nvPicPr>
          <p:cNvPr id="2050" name="Picture 2" descr="Image result for anatomy clipart">
            <a:extLst>
              <a:ext uri="{FF2B5EF4-FFF2-40B4-BE49-F238E27FC236}">
                <a16:creationId xmlns:a16="http://schemas.microsoft.com/office/drawing/2014/main" id="{3AD6D95C-9ECB-4377-926D-D313FA7699FE}"/>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656881" y="2518609"/>
            <a:ext cx="2926647" cy="416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8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Example | AS 1.0</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2308324"/>
          </a:xfrm>
          <a:prstGeom prst="rect">
            <a:avLst/>
          </a:prstGeom>
        </p:spPr>
        <p:txBody>
          <a:bodyPr wrap="square">
            <a:spAutoFit/>
          </a:bodyPr>
          <a:lstStyle/>
          <a:p>
            <a:pPr algn="ctr">
              <a:spcBef>
                <a:spcPts val="3000"/>
              </a:spcBef>
            </a:pPr>
            <a:r>
              <a:rPr lang="en-US" sz="3600" b="1">
                <a:effectLst>
                  <a:outerShdw blurRad="38100" dist="38100" dir="2700000" algn="tl">
                    <a:srgbClr val="000000">
                      <a:alpha val="43137"/>
                    </a:srgbClr>
                  </a:outerShdw>
                </a:effectLst>
              </a:rPr>
              <a:t>Accreditation Standard 1.0.1: </a:t>
            </a:r>
            <a:r>
              <a:rPr lang="en-US" sz="3600" b="1">
                <a:solidFill>
                  <a:schemeClr val="accent4"/>
                </a:solidFill>
                <a:effectLst>
                  <a:outerShdw blurRad="38100" dist="38100" dir="2700000" algn="tl">
                    <a:srgbClr val="000000">
                      <a:alpha val="43137"/>
                    </a:srgbClr>
                  </a:outerShdw>
                </a:effectLst>
              </a:rPr>
              <a:t>The program submits its mission statement</a:t>
            </a:r>
            <a:r>
              <a:rPr lang="en-US" sz="3600" b="1" baseline="30000">
                <a:solidFill>
                  <a:schemeClr val="accent4"/>
                </a:solidFill>
                <a:effectLst>
                  <a:outerShdw blurRad="38100" dist="38100" dir="2700000" algn="tl">
                    <a:srgbClr val="000000">
                      <a:alpha val="43137"/>
                    </a:srgbClr>
                  </a:outerShdw>
                </a:effectLst>
              </a:rPr>
              <a:t>1</a:t>
            </a:r>
            <a:r>
              <a:rPr lang="en-US" sz="3600">
                <a:solidFill>
                  <a:schemeClr val="accent4"/>
                </a:solidFill>
              </a:rPr>
              <a:t> </a:t>
            </a:r>
            <a:r>
              <a:rPr lang="en-US" sz="3600"/>
              <a:t>and explains how it is consistent with the </a:t>
            </a:r>
            <a:r>
              <a:rPr lang="en-US" sz="3600" b="1">
                <a:solidFill>
                  <a:schemeClr val="accent5"/>
                </a:solidFill>
                <a:effectLst>
                  <a:outerShdw blurRad="38100" dist="38100" dir="2700000" algn="tl">
                    <a:srgbClr val="000000">
                      <a:alpha val="43137"/>
                    </a:srgbClr>
                  </a:outerShdw>
                </a:effectLst>
              </a:rPr>
              <a:t>profession’s</a:t>
            </a:r>
            <a:r>
              <a:rPr lang="en-US" sz="3600" b="1" baseline="30000">
                <a:solidFill>
                  <a:schemeClr val="accent5"/>
                </a:solidFill>
                <a:effectLst>
                  <a:outerShdw blurRad="38100" dist="38100" dir="2700000" algn="tl">
                    <a:srgbClr val="000000">
                      <a:alpha val="43137"/>
                    </a:srgbClr>
                  </a:outerShdw>
                </a:effectLst>
              </a:rPr>
              <a:t>2</a:t>
            </a:r>
            <a:r>
              <a:rPr lang="en-US" sz="3600" b="1">
                <a:solidFill>
                  <a:schemeClr val="accent5"/>
                </a:solidFill>
                <a:effectLst>
                  <a:outerShdw blurRad="38100" dist="38100" dir="2700000" algn="tl">
                    <a:srgbClr val="000000">
                      <a:alpha val="43137"/>
                    </a:srgbClr>
                  </a:outerShdw>
                </a:effectLst>
              </a:rPr>
              <a:t> purpose</a:t>
            </a:r>
            <a:r>
              <a:rPr lang="en-US" sz="3600"/>
              <a:t> and </a:t>
            </a:r>
            <a:r>
              <a:rPr lang="en-US" sz="3600" b="1">
                <a:solidFill>
                  <a:schemeClr val="accent6"/>
                </a:solidFill>
                <a:effectLst>
                  <a:outerShdw blurRad="38100" dist="38100" dir="2700000" algn="tl">
                    <a:srgbClr val="000000">
                      <a:alpha val="43137"/>
                    </a:srgbClr>
                  </a:outerShdw>
                </a:effectLst>
              </a:rPr>
              <a:t>values</a:t>
            </a:r>
            <a:r>
              <a:rPr lang="en-US" sz="3600" b="1" baseline="30000">
                <a:solidFill>
                  <a:schemeClr val="accent6"/>
                </a:solidFill>
                <a:effectLst>
                  <a:outerShdw blurRad="38100" dist="38100" dir="2700000" algn="tl">
                    <a:srgbClr val="000000">
                      <a:alpha val="43137"/>
                    </a:srgbClr>
                  </a:outerShdw>
                </a:effectLst>
              </a:rPr>
              <a:t>3</a:t>
            </a:r>
            <a:r>
              <a:rPr lang="en-US" sz="3600"/>
              <a:t>. </a:t>
            </a:r>
          </a:p>
        </p:txBody>
      </p:sp>
      <p:sp>
        <p:nvSpPr>
          <p:cNvPr id="4" name="Rectangle 3">
            <a:extLst>
              <a:ext uri="{FF2B5EF4-FFF2-40B4-BE49-F238E27FC236}">
                <a16:creationId xmlns:a16="http://schemas.microsoft.com/office/drawing/2014/main" id="{5A51444B-E920-4FF7-86CF-CA4A32F32E2E}"/>
              </a:ext>
            </a:extLst>
          </p:cNvPr>
          <p:cNvSpPr/>
          <p:nvPr/>
        </p:nvSpPr>
        <p:spPr>
          <a:xfrm>
            <a:off x="1154005" y="3153878"/>
            <a:ext cx="9883990" cy="2677656"/>
          </a:xfrm>
          <a:prstGeom prst="rect">
            <a:avLst/>
          </a:prstGeom>
        </p:spPr>
        <p:txBody>
          <a:bodyPr wrap="square">
            <a:spAutoFit/>
          </a:bodyPr>
          <a:lstStyle/>
          <a:p>
            <a:r>
              <a:rPr lang="en-US" sz="2800"/>
              <a:t>Components:</a:t>
            </a:r>
          </a:p>
          <a:p>
            <a:r>
              <a:rPr lang="en-US" sz="2800" b="1">
                <a:solidFill>
                  <a:schemeClr val="accent4"/>
                </a:solidFill>
                <a:effectLst>
                  <a:outerShdw blurRad="38100" dist="38100" dir="2700000" algn="tl">
                    <a:srgbClr val="000000">
                      <a:alpha val="43137"/>
                    </a:srgbClr>
                  </a:outerShdw>
                </a:effectLst>
              </a:rPr>
              <a:t>1 </a:t>
            </a:r>
            <a:r>
              <a:rPr lang="en-US" sz="2800"/>
              <a:t>– Submit the program’s mission statement </a:t>
            </a:r>
          </a:p>
          <a:p>
            <a:r>
              <a:rPr lang="en-US" sz="2800" b="1">
                <a:solidFill>
                  <a:schemeClr val="accent5"/>
                </a:solidFill>
                <a:effectLst>
                  <a:outerShdw blurRad="38100" dist="38100" dir="2700000" algn="tl">
                    <a:srgbClr val="000000">
                      <a:alpha val="43137"/>
                    </a:srgbClr>
                  </a:outerShdw>
                </a:effectLst>
              </a:rPr>
              <a:t>2 </a:t>
            </a:r>
            <a:r>
              <a:rPr lang="en-US" sz="2800"/>
              <a:t>– Explain how the profession’s purpose aligns with the program’s mission </a:t>
            </a:r>
          </a:p>
          <a:p>
            <a:r>
              <a:rPr lang="en-US" sz="2800" b="1">
                <a:solidFill>
                  <a:schemeClr val="accent6"/>
                </a:solidFill>
                <a:effectLst>
                  <a:outerShdw blurRad="38100" dist="38100" dir="2700000" algn="tl">
                    <a:srgbClr val="000000">
                      <a:alpha val="43137"/>
                    </a:srgbClr>
                  </a:outerShdw>
                </a:effectLst>
              </a:rPr>
              <a:t>3 </a:t>
            </a:r>
            <a:r>
              <a:rPr lang="en-US" sz="2800"/>
              <a:t>– Explain how the profession’s values align with the program’s mission </a:t>
            </a:r>
          </a:p>
        </p:txBody>
      </p:sp>
      <p:sp>
        <p:nvSpPr>
          <p:cNvPr id="5" name="TextBox 4">
            <a:extLst>
              <a:ext uri="{FF2B5EF4-FFF2-40B4-BE49-F238E27FC236}">
                <a16:creationId xmlns:a16="http://schemas.microsoft.com/office/drawing/2014/main" id="{9705A4C5-3C9C-47BC-B652-E3AE6DE91D3C}"/>
              </a:ext>
            </a:extLst>
          </p:cNvPr>
          <p:cNvSpPr txBox="1"/>
          <p:nvPr/>
        </p:nvSpPr>
        <p:spPr>
          <a:xfrm>
            <a:off x="1557337" y="6187134"/>
            <a:ext cx="9077325" cy="369332"/>
          </a:xfrm>
          <a:prstGeom prst="rect">
            <a:avLst/>
          </a:prstGeom>
          <a:noFill/>
        </p:spPr>
        <p:txBody>
          <a:bodyPr wrap="square" rtlCol="0">
            <a:spAutoFit/>
          </a:bodyPr>
          <a:lstStyle/>
          <a:p>
            <a:pPr algn="ctr"/>
            <a:r>
              <a:rPr lang="en-US" i="1"/>
              <a:t>	+ Explicitly address each program options in response to each standard.</a:t>
            </a:r>
          </a:p>
        </p:txBody>
      </p:sp>
    </p:spTree>
    <p:extLst>
      <p:ext uri="{BB962C8B-B14F-4D97-AF65-F5344CB8AC3E}">
        <p14:creationId xmlns:p14="http://schemas.microsoft.com/office/powerpoint/2010/main" val="1463076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Example | AS 1.0</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2877711"/>
          </a:xfrm>
          <a:prstGeom prst="rect">
            <a:avLst/>
          </a:prstGeom>
        </p:spPr>
        <p:txBody>
          <a:bodyPr wrap="square">
            <a:spAutoFit/>
          </a:bodyPr>
          <a:lstStyle/>
          <a:p>
            <a:pPr algn="ctr"/>
            <a:r>
              <a:rPr lang="en-US" sz="3600"/>
              <a:t>Compliance Statements</a:t>
            </a:r>
          </a:p>
          <a:p>
            <a:pPr algn="ctr"/>
            <a:r>
              <a:rPr lang="en-US" sz="2400" i="1"/>
              <a:t>- rubric for evaluating compliance; located on review briefs used by COA readers </a:t>
            </a:r>
          </a:p>
          <a:p>
            <a:pPr marL="571500" indent="-571500">
              <a:buFont typeface="Arial" panose="020B0604020202020204" pitchFamily="34" charset="0"/>
              <a:buChar char="•"/>
            </a:pPr>
            <a:endParaRPr lang="en-US" sz="3600"/>
          </a:p>
          <a:p>
            <a:pPr algn="ctr">
              <a:spcBef>
                <a:spcPts val="3000"/>
              </a:spcBef>
            </a:pPr>
            <a:endParaRPr lang="en-US" sz="3600"/>
          </a:p>
        </p:txBody>
      </p:sp>
      <p:graphicFrame>
        <p:nvGraphicFramePr>
          <p:cNvPr id="8" name="Table 7">
            <a:extLst>
              <a:ext uri="{FF2B5EF4-FFF2-40B4-BE49-F238E27FC236}">
                <a16:creationId xmlns:a16="http://schemas.microsoft.com/office/drawing/2014/main" id="{AC4C42F7-77CE-434F-ADE0-7ABFE44DA5E2}"/>
              </a:ext>
            </a:extLst>
          </p:cNvPr>
          <p:cNvGraphicFramePr>
            <a:graphicFrameLocks noGrp="1"/>
          </p:cNvGraphicFramePr>
          <p:nvPr>
            <p:extLst>
              <p:ext uri="{D42A27DB-BD31-4B8C-83A1-F6EECF244321}">
                <p14:modId xmlns:p14="http://schemas.microsoft.com/office/powerpoint/2010/main" val="1664488216"/>
              </p:ext>
            </p:extLst>
          </p:nvPr>
        </p:nvGraphicFramePr>
        <p:xfrm>
          <a:off x="685391" y="2917950"/>
          <a:ext cx="10821218" cy="3158998"/>
        </p:xfrm>
        <a:graphic>
          <a:graphicData uri="http://schemas.openxmlformats.org/drawingml/2006/table">
            <a:tbl>
              <a:tblPr firstRow="1" firstCol="1" bandRow="1">
                <a:tableStyleId>{5A111915-BE36-4E01-A7E5-04B1672EAD32}</a:tableStyleId>
              </a:tblPr>
              <a:tblGrid>
                <a:gridCol w="10821218">
                  <a:extLst>
                    <a:ext uri="{9D8B030D-6E8A-4147-A177-3AD203B41FA5}">
                      <a16:colId xmlns:a16="http://schemas.microsoft.com/office/drawing/2014/main" val="2652910057"/>
                    </a:ext>
                  </a:extLst>
                </a:gridCol>
              </a:tblGrid>
              <a:tr h="574957">
                <a:tc>
                  <a:txBody>
                    <a:bodyPr/>
                    <a:lstStyle/>
                    <a:p>
                      <a:pPr marL="0" marR="0" algn="ctr">
                        <a:spcBef>
                          <a:spcPts val="0"/>
                        </a:spcBef>
                        <a:spcAft>
                          <a:spcPts val="0"/>
                        </a:spcAft>
                      </a:pPr>
                      <a:r>
                        <a:rPr lang="en-US" sz="2400">
                          <a:effectLst/>
                          <a:latin typeface="+mj-lt"/>
                          <a:ea typeface="Times New Roman" panose="02020603050405020304" pitchFamily="18" charset="0"/>
                        </a:rPr>
                        <a:t>Accreditation Standard 1.0.1</a:t>
                      </a:r>
                    </a:p>
                  </a:txBody>
                  <a:tcPr marL="123933" marR="123933" marT="0" marB="0" anchor="ctr"/>
                </a:tc>
                <a:extLst>
                  <a:ext uri="{0D108BD9-81ED-4DB2-BD59-A6C34878D82A}">
                    <a16:rowId xmlns:a16="http://schemas.microsoft.com/office/drawing/2014/main" val="2804002598"/>
                  </a:ext>
                </a:extLst>
              </a:tr>
              <a:tr h="574957">
                <a:tc>
                  <a:txBody>
                    <a:bodyPr/>
                    <a:lstStyle/>
                    <a:p>
                      <a:pPr marL="0" marR="0" algn="l">
                        <a:spcBef>
                          <a:spcPts val="0"/>
                        </a:spcBef>
                        <a:spcAft>
                          <a:spcPts val="0"/>
                        </a:spcAft>
                      </a:pPr>
                      <a:r>
                        <a:rPr lang="en-US" sz="2000">
                          <a:effectLst/>
                          <a:latin typeface="+mj-lt"/>
                        </a:rPr>
                        <a:t>Narrative provides the program’s mission statement</a:t>
                      </a:r>
                      <a:endParaRPr lang="en-US" sz="2400">
                        <a:effectLst/>
                        <a:latin typeface="+mj-lt"/>
                        <a:ea typeface="Times New Roman" panose="02020603050405020304" pitchFamily="18" charset="0"/>
                      </a:endParaRPr>
                    </a:p>
                  </a:txBody>
                  <a:tcPr marL="123933" marR="123933" marT="0" marB="0" anchor="ctr"/>
                </a:tc>
                <a:extLst>
                  <a:ext uri="{0D108BD9-81ED-4DB2-BD59-A6C34878D82A}">
                    <a16:rowId xmlns:a16="http://schemas.microsoft.com/office/drawing/2014/main" val="4117767280"/>
                  </a:ext>
                </a:extLst>
              </a:tr>
              <a:tr h="1004542">
                <a:tc>
                  <a:txBody>
                    <a:bodyPr/>
                    <a:lstStyle/>
                    <a:p>
                      <a:pPr marL="0" marR="0" algn="l">
                        <a:spcBef>
                          <a:spcPts val="0"/>
                        </a:spcBef>
                        <a:spcAft>
                          <a:spcPts val="0"/>
                        </a:spcAft>
                      </a:pPr>
                      <a:r>
                        <a:rPr lang="en-US" sz="2000">
                          <a:effectLst/>
                          <a:latin typeface="+mj-lt"/>
                        </a:rPr>
                        <a:t>Narrative explains how the program’s mission statement is consistent with the profession’s purpose and values.</a:t>
                      </a:r>
                      <a:endParaRPr lang="en-US" sz="2400">
                        <a:effectLst/>
                        <a:latin typeface="+mj-lt"/>
                        <a:ea typeface="Times New Roman" panose="02020603050405020304" pitchFamily="18" charset="0"/>
                      </a:endParaRPr>
                    </a:p>
                  </a:txBody>
                  <a:tcPr marL="123933" marR="123933" marT="0" marB="0" anchor="ctr"/>
                </a:tc>
                <a:extLst>
                  <a:ext uri="{0D108BD9-81ED-4DB2-BD59-A6C34878D82A}">
                    <a16:rowId xmlns:a16="http://schemas.microsoft.com/office/drawing/2014/main" val="1791875415"/>
                  </a:ext>
                </a:extLst>
              </a:tr>
              <a:tr h="1004542">
                <a:tc>
                  <a:txBody>
                    <a:bodyPr/>
                    <a:lstStyle/>
                    <a:p>
                      <a:pPr marL="0" marR="0" algn="l">
                        <a:spcBef>
                          <a:spcPts val="0"/>
                        </a:spcBef>
                        <a:spcAft>
                          <a:spcPts val="0"/>
                        </a:spcAft>
                      </a:pPr>
                      <a:r>
                        <a:rPr lang="en-US" sz="2000">
                          <a:effectLst/>
                          <a:latin typeface="+mj-lt"/>
                        </a:rPr>
                        <a:t>The narrative should discuss any ways in which the program option mission differs from the on-campus program (if applicable).</a:t>
                      </a:r>
                      <a:endParaRPr lang="en-US" sz="2400">
                        <a:effectLst/>
                        <a:latin typeface="+mj-lt"/>
                        <a:ea typeface="Times New Roman" panose="02020603050405020304" pitchFamily="18" charset="0"/>
                      </a:endParaRPr>
                    </a:p>
                  </a:txBody>
                  <a:tcPr marL="123933" marR="123933" marT="0" marB="0" anchor="ctr"/>
                </a:tc>
                <a:extLst>
                  <a:ext uri="{0D108BD9-81ED-4DB2-BD59-A6C34878D82A}">
                    <a16:rowId xmlns:a16="http://schemas.microsoft.com/office/drawing/2014/main" val="182052530"/>
                  </a:ext>
                </a:extLst>
              </a:tr>
            </a:tbl>
          </a:graphicData>
        </a:graphic>
      </p:graphicFrame>
    </p:spTree>
    <p:extLst>
      <p:ext uri="{BB962C8B-B14F-4D97-AF65-F5344CB8AC3E}">
        <p14:creationId xmlns:p14="http://schemas.microsoft.com/office/powerpoint/2010/main" val="1932231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Example | AS 2.2</a:t>
            </a:r>
          </a:p>
        </p:txBody>
      </p:sp>
      <p:sp>
        <p:nvSpPr>
          <p:cNvPr id="2" name="Rectangle 1">
            <a:extLst>
              <a:ext uri="{FF2B5EF4-FFF2-40B4-BE49-F238E27FC236}">
                <a16:creationId xmlns:a16="http://schemas.microsoft.com/office/drawing/2014/main" id="{985E7719-FFC6-4222-8786-B55315278BA0}"/>
              </a:ext>
            </a:extLst>
          </p:cNvPr>
          <p:cNvSpPr/>
          <p:nvPr/>
        </p:nvSpPr>
        <p:spPr>
          <a:xfrm>
            <a:off x="1154004" y="1874728"/>
            <a:ext cx="9883990" cy="3108543"/>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Accreditation Standard 2.2.7: </a:t>
            </a:r>
            <a:r>
              <a:rPr lang="en-US" sz="2800" dirty="0"/>
              <a:t>The program describes how its field education program specifies policies, criteria, and procedures for selecting field settings</a:t>
            </a:r>
            <a:r>
              <a:rPr lang="en-US" sz="2800" b="1" baseline="30000" dirty="0">
                <a:solidFill>
                  <a:schemeClr val="accent4"/>
                </a:solidFill>
                <a:effectLst>
                  <a:outerShdw blurRad="38100" dist="38100" dir="2700000" algn="tl">
                    <a:srgbClr val="000000">
                      <a:alpha val="43137"/>
                    </a:srgbClr>
                  </a:outerShdw>
                </a:effectLst>
              </a:rPr>
              <a:t>1 2 3</a:t>
            </a:r>
            <a:r>
              <a:rPr lang="en-US" sz="2800" dirty="0"/>
              <a:t>; placing</a:t>
            </a:r>
            <a:r>
              <a:rPr lang="en-US" sz="2800" b="1" baseline="30000" dirty="0">
                <a:solidFill>
                  <a:schemeClr val="accent5"/>
                </a:solidFill>
                <a:effectLst>
                  <a:outerShdw blurRad="38100" dist="38100" dir="2700000" algn="tl">
                    <a:srgbClr val="000000">
                      <a:alpha val="43137"/>
                    </a:srgbClr>
                  </a:outerShdw>
                </a:effectLst>
              </a:rPr>
              <a:t>4 5 6</a:t>
            </a:r>
            <a:r>
              <a:rPr lang="en-US" sz="2800" dirty="0"/>
              <a:t> and monitoring students</a:t>
            </a:r>
            <a:r>
              <a:rPr lang="en-US" sz="2800" b="1" baseline="30000" dirty="0">
                <a:solidFill>
                  <a:schemeClr val="accent6"/>
                </a:solidFill>
                <a:effectLst>
                  <a:outerShdw blurRad="38100" dist="38100" dir="2700000" algn="tl">
                    <a:srgbClr val="000000">
                      <a:alpha val="43137"/>
                    </a:srgbClr>
                  </a:outerShdw>
                </a:effectLst>
              </a:rPr>
              <a:t>7 8 9</a:t>
            </a:r>
            <a:r>
              <a:rPr lang="en-US" sz="2800" dirty="0"/>
              <a:t>; supporting student safety</a:t>
            </a:r>
            <a:r>
              <a:rPr lang="en-US" sz="2800" b="1" baseline="30000" dirty="0">
                <a:solidFill>
                  <a:schemeClr val="accent1"/>
                </a:solidFill>
                <a:effectLst>
                  <a:outerShdw blurRad="38100" dist="38100" dir="2700000" algn="tl">
                    <a:srgbClr val="000000">
                      <a:alpha val="43137"/>
                    </a:srgbClr>
                  </a:outerShdw>
                </a:effectLst>
              </a:rPr>
              <a:t>10 11 12</a:t>
            </a:r>
            <a:r>
              <a:rPr lang="en-US" sz="2800" dirty="0"/>
              <a:t>; and evaluating student learning</a:t>
            </a:r>
            <a:r>
              <a:rPr lang="en-US" sz="2800" b="1" baseline="30000" dirty="0">
                <a:solidFill>
                  <a:srgbClr val="FFCC66"/>
                </a:solidFill>
                <a:effectLst>
                  <a:outerShdw blurRad="38100" dist="38100" dir="2700000" algn="tl">
                    <a:srgbClr val="000000">
                      <a:alpha val="43137"/>
                    </a:srgbClr>
                  </a:outerShdw>
                </a:effectLst>
              </a:rPr>
              <a:t>13 14 15</a:t>
            </a:r>
            <a:r>
              <a:rPr lang="en-US" sz="2800" dirty="0">
                <a:solidFill>
                  <a:srgbClr val="FF99CC"/>
                </a:solidFill>
              </a:rPr>
              <a:t> </a:t>
            </a:r>
            <a:r>
              <a:rPr lang="en-US" sz="2800" dirty="0"/>
              <a:t>and field setting effectiveness</a:t>
            </a:r>
            <a:r>
              <a:rPr lang="en-US" sz="2800" b="1" baseline="30000" dirty="0">
                <a:solidFill>
                  <a:srgbClr val="FF99CC"/>
                </a:solidFill>
                <a:effectLst>
                  <a:outerShdw blurRad="38100" dist="38100" dir="2700000" algn="tl">
                    <a:srgbClr val="000000">
                      <a:alpha val="43137"/>
                    </a:srgbClr>
                  </a:outerShdw>
                </a:effectLst>
              </a:rPr>
              <a:t>16 17 18</a:t>
            </a:r>
            <a:r>
              <a:rPr lang="en-US" sz="2800" dirty="0">
                <a:solidFill>
                  <a:srgbClr val="FF99CC"/>
                </a:solidFill>
              </a:rPr>
              <a:t> </a:t>
            </a:r>
            <a:r>
              <a:rPr lang="en-US" sz="2800" dirty="0"/>
              <a:t>congruent with the social work competencies.</a:t>
            </a:r>
          </a:p>
        </p:txBody>
      </p:sp>
      <p:sp>
        <p:nvSpPr>
          <p:cNvPr id="5" name="TextBox 4">
            <a:extLst>
              <a:ext uri="{FF2B5EF4-FFF2-40B4-BE49-F238E27FC236}">
                <a16:creationId xmlns:a16="http://schemas.microsoft.com/office/drawing/2014/main" id="{E72E7ECB-38FB-4890-81CF-8F32A71E8D24}"/>
              </a:ext>
            </a:extLst>
          </p:cNvPr>
          <p:cNvSpPr txBox="1"/>
          <p:nvPr/>
        </p:nvSpPr>
        <p:spPr>
          <a:xfrm>
            <a:off x="1557337" y="6092527"/>
            <a:ext cx="9077325" cy="369332"/>
          </a:xfrm>
          <a:prstGeom prst="rect">
            <a:avLst/>
          </a:prstGeom>
          <a:noFill/>
        </p:spPr>
        <p:txBody>
          <a:bodyPr wrap="square" rtlCol="0">
            <a:spAutoFit/>
          </a:bodyPr>
          <a:lstStyle/>
          <a:p>
            <a:pPr algn="ctr"/>
            <a:r>
              <a:rPr lang="en-US" i="1"/>
              <a:t>	+ Explicitly address each program options in response to each standard.</a:t>
            </a:r>
          </a:p>
        </p:txBody>
      </p:sp>
    </p:spTree>
    <p:extLst>
      <p:ext uri="{BB962C8B-B14F-4D97-AF65-F5344CB8AC3E}">
        <p14:creationId xmlns:p14="http://schemas.microsoft.com/office/powerpoint/2010/main" val="183486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Example | AS 3.2</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597025"/>
            <a:ext cx="9883990" cy="4401205"/>
          </a:xfrm>
          <a:prstGeom prst="rect">
            <a:avLst/>
          </a:prstGeom>
        </p:spPr>
        <p:txBody>
          <a:bodyPr wrap="square">
            <a:spAutoFit/>
          </a:bodyPr>
          <a:lstStyle/>
          <a:p>
            <a:pPr algn="ctr"/>
            <a:r>
              <a:rPr lang="en-US" sz="2800" b="1">
                <a:effectLst>
                  <a:outerShdw blurRad="38100" dist="38100" dir="2700000" algn="tl">
                    <a:srgbClr val="000000">
                      <a:alpha val="43137"/>
                    </a:srgbClr>
                  </a:outerShdw>
                </a:effectLst>
              </a:rPr>
              <a:t>Accreditation Standard 3.2.3: </a:t>
            </a:r>
            <a:r>
              <a:rPr lang="en-US" sz="2800"/>
              <a:t>The program documents a full-time equivalent faculty-to-student ratio</a:t>
            </a:r>
            <a:r>
              <a:rPr lang="en-US" sz="2800" b="1" baseline="30000">
                <a:solidFill>
                  <a:schemeClr val="accent5"/>
                </a:solidFill>
                <a:effectLst>
                  <a:outerShdw blurRad="38100" dist="38100" dir="2700000" algn="tl">
                    <a:srgbClr val="000000">
                      <a:alpha val="43137"/>
                    </a:srgbClr>
                  </a:outerShdw>
                </a:effectLst>
              </a:rPr>
              <a:t>1</a:t>
            </a:r>
            <a:r>
              <a:rPr lang="en-US" sz="2800" b="1" baseline="30000">
                <a:solidFill>
                  <a:schemeClr val="accent4"/>
                </a:solidFill>
                <a:effectLst>
                  <a:outerShdw blurRad="38100" dist="38100" dir="2700000" algn="tl">
                    <a:srgbClr val="000000">
                      <a:alpha val="43137"/>
                    </a:srgbClr>
                  </a:outerShdw>
                </a:effectLst>
              </a:rPr>
              <a:t> </a:t>
            </a:r>
            <a:r>
              <a:rPr lang="en-US" sz="2800"/>
              <a:t>not greater than 1:25 for baccalaureate programs and not greater than 1:12 for master’s programs and explains how this ratio is calculated</a:t>
            </a:r>
            <a:r>
              <a:rPr lang="en-US" sz="2800" b="1" baseline="30000">
                <a:solidFill>
                  <a:schemeClr val="accent5"/>
                </a:solidFill>
                <a:effectLst>
                  <a:outerShdw blurRad="38100" dist="38100" dir="2700000" algn="tl">
                    <a:srgbClr val="000000">
                      <a:alpha val="43137"/>
                    </a:srgbClr>
                  </a:outerShdw>
                </a:effectLst>
              </a:rPr>
              <a:t>2</a:t>
            </a:r>
            <a:r>
              <a:rPr lang="en-US" sz="2800"/>
              <a:t>. In addition, the program explains how faculty size is commensurate with the number and type of curricular offerings in</a:t>
            </a:r>
          </a:p>
          <a:p>
            <a:pPr algn="ctr"/>
            <a:r>
              <a:rPr lang="en-US" sz="2800"/>
              <a:t>class</a:t>
            </a:r>
            <a:r>
              <a:rPr lang="en-US" sz="2800" b="1" baseline="30000">
                <a:solidFill>
                  <a:schemeClr val="accent5"/>
                </a:solidFill>
                <a:effectLst>
                  <a:outerShdw blurRad="38100" dist="38100" dir="2700000" algn="tl">
                    <a:srgbClr val="000000">
                      <a:alpha val="43137"/>
                    </a:srgbClr>
                  </a:outerShdw>
                </a:effectLst>
              </a:rPr>
              <a:t>3</a:t>
            </a:r>
            <a:r>
              <a:rPr lang="en-US" sz="2800"/>
              <a:t> and field</a:t>
            </a:r>
            <a:r>
              <a:rPr lang="en-US" sz="2800" b="1" baseline="30000">
                <a:solidFill>
                  <a:schemeClr val="accent5"/>
                </a:solidFill>
                <a:effectLst>
                  <a:outerShdw blurRad="38100" dist="38100" dir="2700000" algn="tl">
                    <a:srgbClr val="000000">
                      <a:alpha val="43137"/>
                    </a:srgbClr>
                  </a:outerShdw>
                </a:effectLst>
              </a:rPr>
              <a:t>4</a:t>
            </a:r>
            <a:r>
              <a:rPr lang="en-US" sz="2800"/>
              <a:t>; number of program options</a:t>
            </a:r>
            <a:r>
              <a:rPr lang="en-US" sz="2800" b="1" baseline="30000">
                <a:solidFill>
                  <a:schemeClr val="accent5"/>
                </a:solidFill>
                <a:effectLst>
                  <a:outerShdw blurRad="38100" dist="38100" dir="2700000" algn="tl">
                    <a:srgbClr val="000000">
                      <a:alpha val="43137"/>
                    </a:srgbClr>
                  </a:outerShdw>
                </a:effectLst>
              </a:rPr>
              <a:t>5</a:t>
            </a:r>
            <a:r>
              <a:rPr lang="en-US" sz="2800"/>
              <a:t>; class size</a:t>
            </a:r>
            <a:r>
              <a:rPr lang="en-US" sz="2800" b="1" baseline="30000">
                <a:solidFill>
                  <a:schemeClr val="accent5"/>
                </a:solidFill>
                <a:effectLst>
                  <a:outerShdw blurRad="38100" dist="38100" dir="2700000" algn="tl">
                    <a:srgbClr val="000000">
                      <a:alpha val="43137"/>
                    </a:srgbClr>
                  </a:outerShdw>
                </a:effectLst>
              </a:rPr>
              <a:t>6</a:t>
            </a:r>
            <a:r>
              <a:rPr lang="en-US" sz="2800"/>
              <a:t>; number of students</a:t>
            </a:r>
            <a:r>
              <a:rPr lang="en-US" sz="2800" b="1" baseline="30000">
                <a:solidFill>
                  <a:schemeClr val="accent5"/>
                </a:solidFill>
                <a:effectLst>
                  <a:outerShdw blurRad="38100" dist="38100" dir="2700000" algn="tl">
                    <a:srgbClr val="000000">
                      <a:alpha val="43137"/>
                    </a:srgbClr>
                  </a:outerShdw>
                </a:effectLst>
              </a:rPr>
              <a:t>7</a:t>
            </a:r>
            <a:r>
              <a:rPr lang="en-US" sz="2800"/>
              <a:t>; advising</a:t>
            </a:r>
            <a:r>
              <a:rPr lang="en-US" sz="2800" b="1" baseline="30000">
                <a:solidFill>
                  <a:schemeClr val="accent5"/>
                </a:solidFill>
                <a:effectLst>
                  <a:outerShdw blurRad="38100" dist="38100" dir="2700000" algn="tl">
                    <a:srgbClr val="000000">
                      <a:alpha val="43137"/>
                    </a:srgbClr>
                  </a:outerShdw>
                </a:effectLst>
              </a:rPr>
              <a:t>8</a:t>
            </a:r>
            <a:r>
              <a:rPr lang="en-US" sz="2800"/>
              <a:t>; and the faculty’s teaching</a:t>
            </a:r>
            <a:r>
              <a:rPr lang="en-US" sz="2800" b="1" baseline="30000">
                <a:solidFill>
                  <a:schemeClr val="accent5"/>
                </a:solidFill>
                <a:effectLst>
                  <a:outerShdw blurRad="38100" dist="38100" dir="2700000" algn="tl">
                    <a:srgbClr val="000000">
                      <a:alpha val="43137"/>
                    </a:srgbClr>
                  </a:outerShdw>
                </a:effectLst>
              </a:rPr>
              <a:t>9</a:t>
            </a:r>
            <a:r>
              <a:rPr lang="en-US" sz="2800"/>
              <a:t>, scholarly</a:t>
            </a:r>
            <a:r>
              <a:rPr lang="en-US" sz="2800" b="1" baseline="30000">
                <a:solidFill>
                  <a:schemeClr val="accent5"/>
                </a:solidFill>
                <a:effectLst>
                  <a:outerShdw blurRad="38100" dist="38100" dir="2700000" algn="tl">
                    <a:srgbClr val="000000">
                      <a:alpha val="43137"/>
                    </a:srgbClr>
                  </a:outerShdw>
                </a:effectLst>
              </a:rPr>
              <a:t>10</a:t>
            </a:r>
            <a:r>
              <a:rPr lang="en-US" sz="2800"/>
              <a:t>, and service</a:t>
            </a:r>
            <a:r>
              <a:rPr lang="en-US" sz="2800" b="1" baseline="30000">
                <a:solidFill>
                  <a:schemeClr val="accent5"/>
                </a:solidFill>
                <a:effectLst>
                  <a:outerShdw blurRad="38100" dist="38100" dir="2700000" algn="tl">
                    <a:srgbClr val="000000">
                      <a:alpha val="43137"/>
                    </a:srgbClr>
                  </a:outerShdw>
                </a:effectLst>
              </a:rPr>
              <a:t>11</a:t>
            </a:r>
            <a:r>
              <a:rPr lang="en-US" sz="2800"/>
              <a:t> responsibilities. </a:t>
            </a:r>
          </a:p>
        </p:txBody>
      </p:sp>
      <p:sp>
        <p:nvSpPr>
          <p:cNvPr id="5" name="TextBox 4">
            <a:extLst>
              <a:ext uri="{FF2B5EF4-FFF2-40B4-BE49-F238E27FC236}">
                <a16:creationId xmlns:a16="http://schemas.microsoft.com/office/drawing/2014/main" id="{774142B9-52DB-448B-B75C-8C921C666E7B}"/>
              </a:ext>
            </a:extLst>
          </p:cNvPr>
          <p:cNvSpPr txBox="1"/>
          <p:nvPr/>
        </p:nvSpPr>
        <p:spPr>
          <a:xfrm>
            <a:off x="1557337" y="6171823"/>
            <a:ext cx="9077325" cy="369332"/>
          </a:xfrm>
          <a:prstGeom prst="rect">
            <a:avLst/>
          </a:prstGeom>
          <a:noFill/>
        </p:spPr>
        <p:txBody>
          <a:bodyPr wrap="square" rtlCol="0">
            <a:spAutoFit/>
          </a:bodyPr>
          <a:lstStyle/>
          <a:p>
            <a:pPr algn="ctr"/>
            <a:r>
              <a:rPr lang="en-US" i="1"/>
              <a:t>	+ Explicitly address each program options in response to each standard.</a:t>
            </a:r>
          </a:p>
        </p:txBody>
      </p:sp>
    </p:spTree>
    <p:extLst>
      <p:ext uri="{BB962C8B-B14F-4D97-AF65-F5344CB8AC3E}">
        <p14:creationId xmlns:p14="http://schemas.microsoft.com/office/powerpoint/2010/main" val="266018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0"/>
            <a:ext cx="8825658" cy="909682"/>
          </a:xfrm>
        </p:spPr>
        <p:txBody>
          <a:bodyPr>
            <a:normAutofit/>
          </a:bodyPr>
          <a:lstStyle/>
          <a:p>
            <a:pPr algn="ctr"/>
            <a:r>
              <a:rPr lang="en-US" sz="4400" b="1">
                <a:effectLst>
                  <a:outerShdw blurRad="38100" dist="38100" dir="2700000" algn="tl">
                    <a:srgbClr val="000000">
                      <a:alpha val="43137"/>
                    </a:srgbClr>
                  </a:outerShdw>
                </a:effectLst>
              </a:rPr>
              <a:t>Example | AS 4.0</a:t>
            </a:r>
          </a:p>
        </p:txBody>
      </p:sp>
      <p:sp>
        <p:nvSpPr>
          <p:cNvPr id="2" name="Rectangle 1">
            <a:extLst>
              <a:ext uri="{FF2B5EF4-FFF2-40B4-BE49-F238E27FC236}">
                <a16:creationId xmlns:a16="http://schemas.microsoft.com/office/drawing/2014/main" id="{985E7719-FFC6-4222-8786-B55315278BA0}"/>
              </a:ext>
            </a:extLst>
          </p:cNvPr>
          <p:cNvSpPr/>
          <p:nvPr/>
        </p:nvSpPr>
        <p:spPr>
          <a:xfrm>
            <a:off x="285750" y="711200"/>
            <a:ext cx="11668125" cy="5016758"/>
          </a:xfrm>
          <a:prstGeom prst="rect">
            <a:avLst/>
          </a:prstGeom>
        </p:spPr>
        <p:txBody>
          <a:bodyPr wrap="square">
            <a:spAutoFit/>
          </a:bodyPr>
          <a:lstStyle/>
          <a:p>
            <a:pPr algn="ctr"/>
            <a:r>
              <a:rPr lang="en-US" sz="2000" b="1">
                <a:effectLst>
                  <a:outerShdw blurRad="38100" dist="38100" dir="2700000" algn="tl">
                    <a:srgbClr val="000000">
                      <a:alpha val="43137"/>
                    </a:srgbClr>
                  </a:outerShdw>
                </a:effectLst>
              </a:rPr>
              <a:t>Accreditation Standard 4.0.1: </a:t>
            </a:r>
            <a:r>
              <a:rPr lang="en-US" sz="2000"/>
              <a:t>The program presents its plan for ongoing assessment of student outcomes for all identified competencies in the generalist</a:t>
            </a:r>
            <a:r>
              <a:rPr lang="en-US" sz="2000" b="1" baseline="30000">
                <a:solidFill>
                  <a:schemeClr val="accent5"/>
                </a:solidFill>
                <a:effectLst>
                  <a:outerShdw blurRad="38100" dist="38100" dir="2700000" algn="tl">
                    <a:srgbClr val="000000">
                      <a:alpha val="43137"/>
                    </a:srgbClr>
                  </a:outerShdw>
                </a:effectLst>
              </a:rPr>
              <a:t>1</a:t>
            </a:r>
            <a:r>
              <a:rPr lang="en-US" sz="2000"/>
              <a:t> level of practice (baccalaureate social work programs) and the generalist</a:t>
            </a:r>
            <a:r>
              <a:rPr lang="en-US" sz="2000" b="1" baseline="30000">
                <a:solidFill>
                  <a:schemeClr val="accent5"/>
                </a:solidFill>
                <a:effectLst>
                  <a:outerShdw blurRad="38100" dist="38100" dir="2700000" algn="tl">
                    <a:srgbClr val="000000">
                      <a:alpha val="43137"/>
                    </a:srgbClr>
                  </a:outerShdw>
                </a:effectLst>
              </a:rPr>
              <a:t>1</a:t>
            </a:r>
            <a:r>
              <a:rPr lang="en-US" sz="2000"/>
              <a:t> and specialized</a:t>
            </a:r>
            <a:r>
              <a:rPr lang="en-US" sz="2000" b="1" baseline="30000">
                <a:solidFill>
                  <a:schemeClr val="accent5"/>
                </a:solidFill>
                <a:effectLst>
                  <a:outerShdw blurRad="38100" dist="38100" dir="2700000" algn="tl">
                    <a:srgbClr val="000000">
                      <a:alpha val="43137"/>
                    </a:srgbClr>
                  </a:outerShdw>
                </a:effectLst>
              </a:rPr>
              <a:t>2</a:t>
            </a:r>
            <a:r>
              <a:rPr lang="en-US" sz="2000"/>
              <a:t> levels of practice (master’s social work programs). Assessment of competence is done by program designated faculty or field personnel</a:t>
            </a:r>
            <a:r>
              <a:rPr lang="en-US" sz="2000" b="1" baseline="30000">
                <a:solidFill>
                  <a:schemeClr val="accent5"/>
                </a:solidFill>
                <a:effectLst>
                  <a:outerShdw blurRad="38100" dist="38100" dir="2700000" algn="tl">
                    <a:srgbClr val="000000">
                      <a:alpha val="43137"/>
                    </a:srgbClr>
                  </a:outerShdw>
                </a:effectLst>
              </a:rPr>
              <a:t>3</a:t>
            </a:r>
            <a:r>
              <a:rPr lang="en-US" sz="2000"/>
              <a:t>. The plan includes: </a:t>
            </a:r>
          </a:p>
          <a:p>
            <a:pPr marL="342900" indent="-342900">
              <a:buFont typeface="Arial" panose="020B0604020202020204" pitchFamily="34" charset="0"/>
              <a:buChar char="•"/>
            </a:pPr>
            <a:r>
              <a:rPr lang="en-US" sz="2000"/>
              <a:t>A description of the assessment procedures that detail when</a:t>
            </a:r>
            <a:r>
              <a:rPr lang="en-US" sz="2000" b="1" baseline="30000">
                <a:solidFill>
                  <a:schemeClr val="accent5"/>
                </a:solidFill>
                <a:effectLst>
                  <a:outerShdw blurRad="38100" dist="38100" dir="2700000" algn="tl">
                    <a:srgbClr val="000000">
                      <a:alpha val="43137"/>
                    </a:srgbClr>
                  </a:outerShdw>
                </a:effectLst>
              </a:rPr>
              <a:t>4</a:t>
            </a:r>
            <a:r>
              <a:rPr lang="en-US" sz="2000"/>
              <a:t>, where</a:t>
            </a:r>
            <a:r>
              <a:rPr lang="en-US" sz="2000" b="1" baseline="30000">
                <a:solidFill>
                  <a:schemeClr val="accent5"/>
                </a:solidFill>
                <a:effectLst>
                  <a:outerShdw blurRad="38100" dist="38100" dir="2700000" algn="tl">
                    <a:srgbClr val="000000">
                      <a:alpha val="43137"/>
                    </a:srgbClr>
                  </a:outerShdw>
                </a:effectLst>
              </a:rPr>
              <a:t>5</a:t>
            </a:r>
            <a:r>
              <a:rPr lang="en-US" sz="2000"/>
              <a:t>, and how</a:t>
            </a:r>
            <a:r>
              <a:rPr lang="en-US" sz="2000" b="1" baseline="30000">
                <a:solidFill>
                  <a:schemeClr val="accent5"/>
                </a:solidFill>
                <a:effectLst>
                  <a:outerShdw blurRad="38100" dist="38100" dir="2700000" algn="tl">
                    <a:srgbClr val="000000">
                      <a:alpha val="43137"/>
                    </a:srgbClr>
                  </a:outerShdw>
                </a:effectLst>
              </a:rPr>
              <a:t>6</a:t>
            </a:r>
            <a:r>
              <a:rPr lang="en-US" sz="2000"/>
              <a:t> each competency is assessed for each program option. </a:t>
            </a:r>
          </a:p>
          <a:p>
            <a:pPr marL="342900" indent="-342900">
              <a:buFont typeface="Arial" panose="020B0604020202020204" pitchFamily="34" charset="0"/>
              <a:buChar char="•"/>
            </a:pPr>
            <a:r>
              <a:rPr lang="en-US" sz="2000"/>
              <a:t>At least two measures</a:t>
            </a:r>
            <a:r>
              <a:rPr lang="en-US" sz="2000" b="1" baseline="30000">
                <a:solidFill>
                  <a:schemeClr val="accent5"/>
                </a:solidFill>
                <a:effectLst>
                  <a:outerShdw blurRad="38100" dist="38100" dir="2700000" algn="tl">
                    <a:srgbClr val="000000">
                      <a:alpha val="43137"/>
                    </a:srgbClr>
                  </a:outerShdw>
                </a:effectLst>
              </a:rPr>
              <a:t>7</a:t>
            </a:r>
            <a:r>
              <a:rPr lang="en-US" sz="2000"/>
              <a:t> assess each competency. One of the assessment measures is based on demonstration of the competency in real or simulated practice situations</a:t>
            </a:r>
            <a:r>
              <a:rPr lang="en-US" sz="2000" b="1" baseline="30000">
                <a:solidFill>
                  <a:schemeClr val="accent5"/>
                </a:solidFill>
                <a:effectLst>
                  <a:outerShdw blurRad="38100" dist="38100" dir="2700000" algn="tl">
                    <a:srgbClr val="000000">
                      <a:alpha val="43137"/>
                    </a:srgbClr>
                  </a:outerShdw>
                </a:effectLst>
              </a:rPr>
              <a:t>8</a:t>
            </a:r>
            <a:r>
              <a:rPr lang="en-US" sz="2000"/>
              <a:t>. </a:t>
            </a:r>
          </a:p>
          <a:p>
            <a:pPr marL="342900" indent="-342900">
              <a:buFont typeface="Arial" panose="020B0604020202020204" pitchFamily="34" charset="0"/>
              <a:buChar char="•"/>
            </a:pPr>
            <a:r>
              <a:rPr lang="en-US" sz="2000"/>
              <a:t>An explanation of how the assessment plan measures multiple dimensions</a:t>
            </a:r>
            <a:r>
              <a:rPr lang="en-US" sz="2000" b="1" baseline="30000">
                <a:solidFill>
                  <a:schemeClr val="accent5"/>
                </a:solidFill>
                <a:effectLst>
                  <a:outerShdw blurRad="38100" dist="38100" dir="2700000" algn="tl">
                    <a:srgbClr val="000000">
                      <a:alpha val="43137"/>
                    </a:srgbClr>
                  </a:outerShdw>
                </a:effectLst>
              </a:rPr>
              <a:t>9</a:t>
            </a:r>
            <a:r>
              <a:rPr lang="en-US" sz="2000"/>
              <a:t> of each competency, as described in EP 4.0.</a:t>
            </a:r>
          </a:p>
          <a:p>
            <a:pPr marL="342900" indent="-342900">
              <a:buFont typeface="Arial" panose="020B0604020202020204" pitchFamily="34" charset="0"/>
              <a:buChar char="•"/>
            </a:pPr>
            <a:r>
              <a:rPr lang="en-US" sz="2000"/>
              <a:t>Benchmarks for each competency</a:t>
            </a:r>
            <a:r>
              <a:rPr lang="en-US" sz="2000" b="1" baseline="30000">
                <a:solidFill>
                  <a:schemeClr val="accent5"/>
                </a:solidFill>
                <a:effectLst>
                  <a:outerShdw blurRad="38100" dist="38100" dir="2700000" algn="tl">
                    <a:srgbClr val="000000">
                      <a:alpha val="43137"/>
                    </a:srgbClr>
                  </a:outerShdw>
                </a:effectLst>
              </a:rPr>
              <a:t>10</a:t>
            </a:r>
            <a:r>
              <a:rPr lang="en-US" sz="2000"/>
              <a:t>, a rationale for each benchmark</a:t>
            </a:r>
            <a:r>
              <a:rPr lang="en-US" sz="2000" b="1" baseline="30000">
                <a:solidFill>
                  <a:schemeClr val="accent5"/>
                </a:solidFill>
                <a:effectLst>
                  <a:outerShdw blurRad="38100" dist="38100" dir="2700000" algn="tl">
                    <a:srgbClr val="000000">
                      <a:alpha val="43137"/>
                    </a:srgbClr>
                  </a:outerShdw>
                </a:effectLst>
              </a:rPr>
              <a:t>11</a:t>
            </a:r>
            <a:r>
              <a:rPr lang="en-US" sz="2000"/>
              <a:t>, and a description of how it is determined that students’ performance meets the benchmark</a:t>
            </a:r>
            <a:r>
              <a:rPr lang="en-US" sz="2000" b="1" baseline="30000">
                <a:solidFill>
                  <a:schemeClr val="accent5"/>
                </a:solidFill>
                <a:effectLst>
                  <a:outerShdw blurRad="38100" dist="38100" dir="2700000" algn="tl">
                    <a:srgbClr val="000000">
                      <a:alpha val="43137"/>
                    </a:srgbClr>
                  </a:outerShdw>
                </a:effectLst>
              </a:rPr>
              <a:t>12</a:t>
            </a:r>
            <a:r>
              <a:rPr lang="en-US" sz="2000"/>
              <a:t>.</a:t>
            </a:r>
          </a:p>
          <a:p>
            <a:pPr marL="342900" indent="-342900">
              <a:buFont typeface="Arial" panose="020B0604020202020204" pitchFamily="34" charset="0"/>
              <a:buChar char="•"/>
            </a:pPr>
            <a:r>
              <a:rPr lang="en-US" sz="2000"/>
              <a:t>An explanation of how the program determines the percentage of students achieving the benchmark</a:t>
            </a:r>
            <a:r>
              <a:rPr lang="en-US" sz="2000" b="1" baseline="30000">
                <a:solidFill>
                  <a:schemeClr val="accent5"/>
                </a:solidFill>
                <a:effectLst>
                  <a:outerShdw blurRad="38100" dist="38100" dir="2700000" algn="tl">
                    <a:srgbClr val="000000">
                      <a:alpha val="43137"/>
                    </a:srgbClr>
                  </a:outerShdw>
                </a:effectLst>
              </a:rPr>
              <a:t>13</a:t>
            </a:r>
            <a:r>
              <a:rPr lang="en-US" sz="2000"/>
              <a:t>.</a:t>
            </a:r>
          </a:p>
          <a:p>
            <a:pPr marL="342900" indent="-342900">
              <a:buFont typeface="Arial" panose="020B0604020202020204" pitchFamily="34" charset="0"/>
              <a:buChar char="•"/>
            </a:pPr>
            <a:r>
              <a:rPr lang="en-US" sz="2000"/>
              <a:t>Copies</a:t>
            </a:r>
            <a:r>
              <a:rPr lang="en-US" sz="2000" b="1" baseline="30000">
                <a:solidFill>
                  <a:schemeClr val="accent5"/>
                </a:solidFill>
                <a:effectLst>
                  <a:outerShdw blurRad="38100" dist="38100" dir="2700000" algn="tl">
                    <a:srgbClr val="000000">
                      <a:alpha val="43137"/>
                    </a:srgbClr>
                  </a:outerShdw>
                </a:effectLst>
              </a:rPr>
              <a:t>14</a:t>
            </a:r>
            <a:r>
              <a:rPr lang="en-US" sz="2000"/>
              <a:t> of all assessment measures used to assess all identified competencies.</a:t>
            </a:r>
            <a:r>
              <a:rPr lang="en-US" sz="2000" b="1">
                <a:effectLst>
                  <a:outerShdw blurRad="38100" dist="38100" dir="2700000" algn="tl">
                    <a:srgbClr val="000000">
                      <a:alpha val="43137"/>
                    </a:srgbClr>
                  </a:outerShdw>
                </a:effectLst>
              </a:rPr>
              <a:t> </a:t>
            </a:r>
            <a:endParaRPr lang="en-US" sz="2000"/>
          </a:p>
        </p:txBody>
      </p:sp>
      <p:sp>
        <p:nvSpPr>
          <p:cNvPr id="6" name="TextBox 5">
            <a:extLst>
              <a:ext uri="{FF2B5EF4-FFF2-40B4-BE49-F238E27FC236}">
                <a16:creationId xmlns:a16="http://schemas.microsoft.com/office/drawing/2014/main" id="{6F2EF205-123D-46D6-B811-F7C3AE4176D7}"/>
              </a:ext>
            </a:extLst>
          </p:cNvPr>
          <p:cNvSpPr txBox="1"/>
          <p:nvPr/>
        </p:nvSpPr>
        <p:spPr>
          <a:xfrm>
            <a:off x="1557337" y="5961638"/>
            <a:ext cx="9077325" cy="646331"/>
          </a:xfrm>
          <a:prstGeom prst="rect">
            <a:avLst/>
          </a:prstGeom>
          <a:noFill/>
        </p:spPr>
        <p:txBody>
          <a:bodyPr wrap="square" rtlCol="0">
            <a:spAutoFit/>
          </a:bodyPr>
          <a:lstStyle/>
          <a:p>
            <a:pPr algn="ctr"/>
            <a:r>
              <a:rPr lang="en-US" i="1" dirty="0"/>
              <a:t>+ Repeat for each area of specialized practice.	</a:t>
            </a:r>
          </a:p>
          <a:p>
            <a:pPr algn="ctr"/>
            <a:r>
              <a:rPr lang="en-US" i="1" dirty="0"/>
              <a:t>+ Explicitly address each program options in response to each standard.</a:t>
            </a:r>
          </a:p>
        </p:txBody>
      </p:sp>
    </p:spTree>
    <p:extLst>
      <p:ext uri="{BB962C8B-B14F-4D97-AF65-F5344CB8AC3E}">
        <p14:creationId xmlns:p14="http://schemas.microsoft.com/office/powerpoint/2010/main" val="611741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Sneak Peak: New Resource!</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7780845" cy="6063198"/>
          </a:xfrm>
          <a:prstGeom prst="rect">
            <a:avLst/>
          </a:prstGeom>
        </p:spPr>
        <p:txBody>
          <a:bodyPr wrap="square">
            <a:spAutoFit/>
          </a:bodyPr>
          <a:lstStyle/>
          <a:p>
            <a:pPr algn="ctr"/>
            <a:r>
              <a:rPr lang="en-US" sz="2400" dirty="0"/>
              <a:t>The Accreditation Team is thrilled to introduce the </a:t>
            </a:r>
          </a:p>
          <a:p>
            <a:pPr algn="ctr"/>
            <a:r>
              <a:rPr lang="en-US" sz="2400" b="1" dirty="0"/>
              <a:t>Self-study, Volume 1 Optional Template! </a:t>
            </a:r>
          </a:p>
          <a:p>
            <a:pPr algn="ctr"/>
            <a:endParaRPr lang="en-US" sz="2400" b="1" u="sng" dirty="0"/>
          </a:p>
          <a:p>
            <a:pPr algn="ctr"/>
            <a:r>
              <a:rPr lang="en-US" sz="2400" dirty="0"/>
              <a:t>This is an </a:t>
            </a:r>
            <a:r>
              <a:rPr lang="en-US" sz="2400" u="sng" dirty="0"/>
              <a:t>optional</a:t>
            </a:r>
            <a:r>
              <a:rPr lang="en-US" sz="2400" dirty="0"/>
              <a:t> template for planning and writing purposes; </a:t>
            </a:r>
            <a:r>
              <a:rPr lang="en-US" sz="2400" u="sng" dirty="0"/>
              <a:t>not</a:t>
            </a:r>
            <a:r>
              <a:rPr lang="en-US" sz="2400" dirty="0"/>
              <a:t> a required format. Programs are encouraged to craft a self-study document that clearly responds to the EPAS.</a:t>
            </a:r>
          </a:p>
          <a:p>
            <a:pPr algn="ctr"/>
            <a:endParaRPr lang="en-US" sz="2400" dirty="0"/>
          </a:p>
          <a:p>
            <a:pPr algn="ctr"/>
            <a:r>
              <a:rPr lang="en-US" sz="2400" dirty="0"/>
              <a:t>The purpose of this template is to assist programs with the structuring/outlining the document; </a:t>
            </a:r>
            <a:r>
              <a:rPr lang="en-US" sz="2400" u="sng" dirty="0"/>
              <a:t>not</a:t>
            </a:r>
            <a:r>
              <a:rPr lang="en-US" sz="2400" dirty="0"/>
              <a:t> to provide content. Programs are solely responsible for documenting compliance with the EPAS. </a:t>
            </a:r>
          </a:p>
          <a:p>
            <a:pPr algn="ctr"/>
            <a:endParaRPr lang="en-US" sz="2400" dirty="0"/>
          </a:p>
          <a:p>
            <a:pPr algn="ctr"/>
            <a:r>
              <a:rPr lang="en-US" sz="2400" b="1" dirty="0"/>
              <a:t>This new resource will be published to the CSWE website within next week (by January 24, 2020)! </a:t>
            </a:r>
          </a:p>
          <a:p>
            <a:pPr marL="457200" indent="-457200">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815BA0F0-7C47-441B-9873-098B1794A34C}"/>
              </a:ext>
            </a:extLst>
          </p:cNvPr>
          <p:cNvSpPr txBox="1"/>
          <p:nvPr/>
        </p:nvSpPr>
        <p:spPr>
          <a:xfrm>
            <a:off x="8934850" y="1213009"/>
            <a:ext cx="2939143" cy="2215991"/>
          </a:xfrm>
          <a:prstGeom prst="rect">
            <a:avLst/>
          </a:prstGeom>
          <a:noFill/>
        </p:spPr>
        <p:txBody>
          <a:bodyPr wrap="square" rtlCol="0">
            <a:spAutoFit/>
          </a:bodyPr>
          <a:lstStyle/>
          <a:p>
            <a:pPr algn="ctr"/>
            <a:r>
              <a:rPr lang="en-US" sz="2400" b="1" u="sng">
                <a:solidFill>
                  <a:schemeClr val="accent5"/>
                </a:solidFill>
                <a:effectLst>
                  <a:outerShdw blurRad="38100" dist="38100" dir="2700000" algn="tl">
                    <a:srgbClr val="000000">
                      <a:alpha val="43137"/>
                    </a:srgbClr>
                  </a:outerShdw>
                </a:effectLst>
              </a:rPr>
              <a:t>Always</a:t>
            </a:r>
            <a:r>
              <a:rPr lang="en-US" sz="2400" b="1">
                <a:solidFill>
                  <a:schemeClr val="accent5"/>
                </a:solidFill>
                <a:effectLst>
                  <a:outerShdw blurRad="38100" dist="38100" dir="2700000" algn="tl">
                    <a:srgbClr val="000000">
                      <a:alpha val="43137"/>
                    </a:srgbClr>
                  </a:outerShdw>
                </a:effectLst>
              </a:rPr>
              <a:t> check the website for the most current forms and accreditation updates! </a:t>
            </a:r>
          </a:p>
          <a:p>
            <a:pPr algn="ctr"/>
            <a:endParaRPr lang="en-US" b="1">
              <a:effectLst>
                <a:outerShdw blurRad="38100" dist="38100" dir="2700000" algn="tl">
                  <a:srgbClr val="000000">
                    <a:alpha val="43137"/>
                  </a:srgbClr>
                </a:outerShdw>
              </a:effectLst>
            </a:endParaRPr>
          </a:p>
        </p:txBody>
      </p:sp>
      <p:pic>
        <p:nvPicPr>
          <p:cNvPr id="1030" name="Picture 6" descr="Image result for resources clip art">
            <a:extLst>
              <a:ext uri="{FF2B5EF4-FFF2-40B4-BE49-F238E27FC236}">
                <a16:creationId xmlns:a16="http://schemas.microsoft.com/office/drawing/2014/main" id="{2840887E-D7D6-4E1F-AC25-B007AFA56A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568" y1="31826" x2="35568" y2="31826"/>
                        <a14:foregroundMark x1="51023" y1="89950" x2="51023" y2="89950"/>
                        <a14:foregroundMark x1="72045" y1="31658" x2="72045" y2="31658"/>
                        <a14:foregroundMark x1="68409" y1="60469" x2="68409" y2="60469"/>
                      </a14:backgroundRemoval>
                    </a14:imgEffect>
                  </a14:imgLayer>
                </a14:imgProps>
              </a:ext>
              <a:ext uri="{28A0092B-C50C-407E-A947-70E740481C1C}">
                <a14:useLocalDpi xmlns:a14="http://schemas.microsoft.com/office/drawing/2010/main" val="0"/>
              </a:ext>
            </a:extLst>
          </a:blip>
          <a:srcRect/>
          <a:stretch>
            <a:fillRect/>
          </a:stretch>
        </p:blipFill>
        <p:spPr bwMode="auto">
          <a:xfrm>
            <a:off x="8708571" y="2982872"/>
            <a:ext cx="3391703" cy="230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604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Q &amp; a</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2062103"/>
          </a:xfrm>
          <a:prstGeom prst="rect">
            <a:avLst/>
          </a:prstGeom>
        </p:spPr>
        <p:txBody>
          <a:bodyPr wrap="square">
            <a:spAutoFit/>
          </a:bodyPr>
          <a:lstStyle/>
          <a:p>
            <a:pPr algn="ctr"/>
            <a:r>
              <a:rPr lang="en-US" sz="3200" dirty="0"/>
              <a:t>You submitted your questions in advance, here are some of the most popular questions!</a:t>
            </a:r>
          </a:p>
          <a:p>
            <a:pPr algn="ctr"/>
            <a:endParaRPr lang="en-US" sz="3200" dirty="0"/>
          </a:p>
          <a:p>
            <a:pPr algn="ctr"/>
            <a:r>
              <a:rPr lang="en-US" sz="3200" dirty="0"/>
              <a:t>Let’s Discuss! </a:t>
            </a:r>
          </a:p>
        </p:txBody>
      </p:sp>
      <p:pic>
        <p:nvPicPr>
          <p:cNvPr id="14338" name="Picture 2" descr="Image result for question clipart">
            <a:extLst>
              <a:ext uri="{FF2B5EF4-FFF2-40B4-BE49-F238E27FC236}">
                <a16:creationId xmlns:a16="http://schemas.microsoft.com/office/drawing/2014/main" id="{432E080F-8765-4E76-98A6-815368BE95E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88" b="89925" l="10000" r="90682">
                        <a14:foregroundMark x1="14432" y1="36007" x2="14432" y2="36007"/>
                        <a14:foregroundMark x1="40000" y1="59888" x2="40000" y2="59888"/>
                        <a14:foregroundMark x1="90682" y1="42724" x2="90682" y2="42724"/>
                        <a14:foregroundMark x1="40909" y1="63246" x2="36136" y2="66231"/>
                        <a14:foregroundMark x1="27045" y1="41231" x2="32045" y2="32649"/>
                        <a14:foregroundMark x1="32045" y1="32649" x2="32045" y2="32276"/>
                        <a14:foregroundMark x1="16591" y1="44963" x2="13750" y2="28918"/>
                        <a14:foregroundMark x1="29205" y1="63993" x2="27500" y2="58209"/>
                        <a14:foregroundMark x1="37841" y1="52799" x2="37841" y2="52799"/>
                        <a14:foregroundMark x1="32045" y1="71828" x2="32045" y2="71828"/>
                        <a14:foregroundMark x1="38295" y1="72201" x2="39091" y2="75187"/>
                        <a14:foregroundMark x1="28977" y1="43843" x2="24318" y2="48881"/>
                        <a14:foregroundMark x1="15341" y1="21642" x2="20795" y2="16978"/>
                        <a14:foregroundMark x1="20795" y1="16978" x2="26591" y2="18470"/>
                        <a14:foregroundMark x1="26591" y1="18470" x2="29432" y2="23694"/>
                        <a14:foregroundMark x1="26136" y1="47388" x2="21023" y2="51306"/>
                        <a14:foregroundMark x1="21023" y1="51306" x2="15000" y2="48881"/>
                        <a14:foregroundMark x1="15000" y1="48881" x2="11136" y2="39739"/>
                        <a14:foregroundMark x1="11136" y1="39739" x2="10682" y2="27985"/>
                        <a14:foregroundMark x1="37614" y1="51866" x2="40568" y2="61754"/>
                        <a14:foregroundMark x1="40568" y1="61754" x2="38182" y2="68284"/>
                      </a14:backgroundRemoval>
                    </a14:imgEffect>
                  </a14:imgLayer>
                </a14:imgProps>
              </a:ext>
              <a:ext uri="{28A0092B-C50C-407E-A947-70E740481C1C}">
                <a14:useLocalDpi xmlns:a14="http://schemas.microsoft.com/office/drawing/2010/main" val="0"/>
              </a:ext>
            </a:extLst>
          </a:blip>
          <a:srcRect/>
          <a:stretch>
            <a:fillRect/>
          </a:stretch>
        </p:blipFill>
        <p:spPr bwMode="auto">
          <a:xfrm>
            <a:off x="3624262" y="3863226"/>
            <a:ext cx="4943475" cy="30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25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425D8F9-5DFE-46EA-9D7B-382061AE18E6}"/>
              </a:ext>
            </a:extLst>
          </p:cNvPr>
          <p:cNvSpPr>
            <a:spLocks noGrp="1"/>
          </p:cNvSpPr>
          <p:nvPr>
            <p:ph type="subTitle" idx="1"/>
          </p:nvPr>
        </p:nvSpPr>
        <p:spPr>
          <a:xfrm>
            <a:off x="1108284" y="3302825"/>
            <a:ext cx="9975429" cy="861420"/>
          </a:xfrm>
        </p:spPr>
        <p:txBody>
          <a:bodyPr>
            <a:noAutofit/>
          </a:bodyPr>
          <a:lstStyle/>
          <a:p>
            <a:pPr algn="ctr"/>
            <a:r>
              <a:rPr lang="en-US" sz="3600" b="1">
                <a:effectLst>
                  <a:outerShdw blurRad="38100" dist="38100" dir="2700000" algn="tl">
                    <a:srgbClr val="000000">
                      <a:alpha val="43137"/>
                    </a:srgbClr>
                  </a:outerShdw>
                </a:effectLst>
              </a:rPr>
              <a:t>Please fill out the anonymous POST-Webinar feedback Poll </a:t>
            </a:r>
            <a:r>
              <a:rPr lang="en-US" sz="3600" b="1">
                <a:effectLst>
                  <a:outerShdw blurRad="38100" dist="38100" dir="2700000" algn="tl">
                    <a:srgbClr val="000000">
                      <a:alpha val="43137"/>
                    </a:srgbClr>
                  </a:outerShdw>
                </a:effectLst>
                <a:sym typeface="Wingdings" panose="05000000000000000000" pitchFamily="2" charset="2"/>
              </a:rPr>
              <a:t> </a:t>
            </a:r>
            <a:endParaRPr lang="en-US" sz="3600" b="1">
              <a:effectLst>
                <a:outerShdw blurRad="38100" dist="38100" dir="2700000" algn="tl">
                  <a:srgbClr val="000000">
                    <a:alpha val="43137"/>
                  </a:srgbClr>
                </a:outerShdw>
              </a:effectLst>
            </a:endParaRPr>
          </a:p>
          <a:p>
            <a:pPr algn="ctr"/>
            <a:endParaRPr lang="en-US" sz="3600" b="1">
              <a:effectLst>
                <a:outerShdw blurRad="38100" dist="38100" dir="2700000" algn="tl">
                  <a:srgbClr val="000000">
                    <a:alpha val="43137"/>
                  </a:srgbClr>
                </a:outerShdw>
              </a:effectLst>
            </a:endParaRPr>
          </a:p>
          <a:p>
            <a:pPr algn="ctr"/>
            <a:r>
              <a:rPr lang="en-US" sz="3600" b="1">
                <a:effectLst>
                  <a:outerShdw blurRad="38100" dist="38100" dir="2700000" algn="tl">
                    <a:srgbClr val="000000">
                      <a:alpha val="43137"/>
                    </a:srgbClr>
                  </a:outerShdw>
                </a:effectLst>
              </a:rPr>
              <a:t>We look forward to engaging with you at our next Lunch &amp; Learn!</a:t>
            </a:r>
          </a:p>
          <a:p>
            <a:endParaRPr lang="en-US" sz="4400"/>
          </a:p>
        </p:txBody>
      </p:sp>
      <p:pic>
        <p:nvPicPr>
          <p:cNvPr id="4" name="Picture 3">
            <a:extLst>
              <a:ext uri="{FF2B5EF4-FFF2-40B4-BE49-F238E27FC236}">
                <a16:creationId xmlns:a16="http://schemas.microsoft.com/office/drawing/2014/main" id="{BB99DDE7-AB05-47DF-87C7-6FF8A38646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357" b="90000" l="8355" r="93188">
                        <a14:foregroundMark x1="8483" y1="64643" x2="8483" y2="64643"/>
                        <a14:foregroundMark x1="47696" y1="50000" x2="58612" y2="50000"/>
                        <a14:foregroundMark x1="21465" y1="50000" x2="44345" y2="50000"/>
                        <a14:foregroundMark x1="58612" y1="50000" x2="81105" y2="47857"/>
                        <a14:foregroundMark x1="81105" y1="47857" x2="82519" y2="47857"/>
                        <a14:foregroundMark x1="21465" y1="30357" x2="72237" y2="45000"/>
                        <a14:foregroundMark x1="72237" y1="45000" x2="84062" y2="40000"/>
                        <a14:foregroundMark x1="76607" y1="63929" x2="63111" y2="63929"/>
                        <a14:foregroundMark x1="63111" y1="63929" x2="57584" y2="54286"/>
                        <a14:foregroundMark x1="57584" y1="54286" x2="57841" y2="33214"/>
                        <a14:foregroundMark x1="57841" y1="33214" x2="62982" y2="22143"/>
                        <a14:foregroundMark x1="62982" y1="22143" x2="70051" y2="21071"/>
                        <a14:foregroundMark x1="73870" y1="24643" x2="83033" y2="33214"/>
                        <a14:foregroundMark x1="73107" y1="23929" x2="73870" y2="24643"/>
                        <a14:foregroundMark x1="72724" y1="23571" x2="73107" y2="23929"/>
                        <a14:foregroundMark x1="72342" y1="23214" x2="72724" y2="23571"/>
                        <a14:foregroundMark x1="70051" y1="21071" x2="72342" y2="23214"/>
                        <a14:foregroundMark x1="83033" y1="33214" x2="86247" y2="53571"/>
                        <a14:foregroundMark x1="86247" y1="53571" x2="80848" y2="65714"/>
                        <a14:foregroundMark x1="80848" y1="65714" x2="76478" y2="66071"/>
                        <a14:foregroundMark x1="61954" y1="37500" x2="66195" y2="28214"/>
                        <a14:foregroundMark x1="69152" y1="59643" x2="69409" y2="36429"/>
                        <a14:foregroundMark x1="76607" y1="57857" x2="82519" y2="51071"/>
                        <a14:foregroundMark x1="81491" y1="60357" x2="82519" y2="52143"/>
                        <a14:foregroundMark x1="20566" y1="54643" x2="24807" y2="37143"/>
                        <a14:foregroundMark x1="24807" y1="37143" x2="32262" y2="35714"/>
                        <a14:foregroundMark x1="32262" y1="35714" x2="48843" y2="40000"/>
                        <a14:foregroundMark x1="28021" y1="44286" x2="35090" y2="42857"/>
                        <a14:foregroundMark x1="35090" y1="42857" x2="40360" y2="42857"/>
                        <a14:foregroundMark x1="46624" y1="54520" x2="56041" y2="54643"/>
                        <a14:foregroundMark x1="28663" y1="54286" x2="42471" y2="54465"/>
                        <a14:foregroundMark x1="52185" y1="31429" x2="47686" y2="31786"/>
                        <a14:foregroundMark x1="92288" y1="46429" x2="91131" y2="55357"/>
                        <a14:foregroundMark x1="71337" y1="5714" x2="79820" y2="11071"/>
                        <a14:foregroundMark x1="69537" y1="30714" x2="79820" y2="30714"/>
                        <a14:foregroundMark x1="81491" y1="11786" x2="81491" y2="11786"/>
                        <a14:foregroundMark x1="85090" y1="25357" x2="85090" y2="25357"/>
                        <a14:foregroundMark x1="84190" y1="17500" x2="84190" y2="17500"/>
                        <a14:foregroundMark x1="93188" y1="42857" x2="93188" y2="42857"/>
                        <a14:foregroundMark x1="53599" y1="23571" x2="55141" y2="30714"/>
                        <a14:backgroundMark x1="72365" y1="23214" x2="72365" y2="23214"/>
                        <a14:backgroundMark x1="71722" y1="24643" x2="71722" y2="24643"/>
                        <a14:backgroundMark x1="72879" y1="23571" x2="72879" y2="23571"/>
                        <a14:backgroundMark x1="73522" y1="23571" x2="73522" y2="23571"/>
                        <a14:backgroundMark x1="72879" y1="23929" x2="72879" y2="23929"/>
                        <a14:backgroundMark x1="73393" y1="23929" x2="73393" y2="23929"/>
                        <a14:backgroundMark x1="74036" y1="23929" x2="74036" y2="23929"/>
                        <a14:backgroundMark x1="45116" y1="49286" x2="44344" y2="50000"/>
                        <a14:backgroundMark x1="45373" y1="48929" x2="45758" y2="47857"/>
                        <a14:backgroundMark x1="44987" y1="51429" x2="45501" y2="55714"/>
                        <a14:backgroundMark x1="45630" y1="49643" x2="45758" y2="51429"/>
                        <a14:backgroundMark x1="47943" y1="60357" x2="47943" y2="60357"/>
                      </a14:backgroundRemoval>
                    </a14:imgEffect>
                  </a14:imgLayer>
                </a14:imgProps>
              </a:ext>
            </a:extLst>
          </a:blip>
          <a:stretch>
            <a:fillRect/>
          </a:stretch>
        </p:blipFill>
        <p:spPr>
          <a:xfrm>
            <a:off x="2022347" y="370634"/>
            <a:ext cx="8147304" cy="2932191"/>
          </a:xfrm>
          <a:prstGeom prst="rect">
            <a:avLst/>
          </a:prstGeom>
        </p:spPr>
      </p:pic>
    </p:spTree>
    <p:extLst>
      <p:ext uri="{BB962C8B-B14F-4D97-AF65-F5344CB8AC3E}">
        <p14:creationId xmlns:p14="http://schemas.microsoft.com/office/powerpoint/2010/main" val="2603715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4020926" y="0"/>
            <a:ext cx="6498803" cy="909682"/>
          </a:xfrm>
        </p:spPr>
        <p:txBody>
          <a:bodyPr>
            <a:noAutofit/>
          </a:bodyPr>
          <a:lstStyle/>
          <a:p>
            <a:pPr algn="ctr"/>
            <a:r>
              <a:rPr lang="en-US" sz="4400" b="1">
                <a:effectLst>
                  <a:outerShdw blurRad="38100" dist="38100" dir="2700000" algn="tl">
                    <a:srgbClr val="000000">
                      <a:alpha val="43137"/>
                    </a:srgbClr>
                  </a:outerShdw>
                </a:effectLst>
              </a:rPr>
              <a:t>Meet The Accreditation team</a:t>
            </a:r>
          </a:p>
        </p:txBody>
      </p:sp>
      <p:graphicFrame>
        <p:nvGraphicFramePr>
          <p:cNvPr id="4" name="Diagram 3">
            <a:extLst>
              <a:ext uri="{FF2B5EF4-FFF2-40B4-BE49-F238E27FC236}">
                <a16:creationId xmlns:a16="http://schemas.microsoft.com/office/drawing/2014/main" id="{331A94F9-33DC-47E5-A287-859768D6F86B}"/>
              </a:ext>
            </a:extLst>
          </p:cNvPr>
          <p:cNvGraphicFramePr/>
          <p:nvPr>
            <p:extLst>
              <p:ext uri="{D42A27DB-BD31-4B8C-83A1-F6EECF244321}">
                <p14:modId xmlns:p14="http://schemas.microsoft.com/office/powerpoint/2010/main" val="1006190213"/>
              </p:ext>
            </p:extLst>
          </p:nvPr>
        </p:nvGraphicFramePr>
        <p:xfrm>
          <a:off x="1" y="0"/>
          <a:ext cx="428625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7AC9560-6DF2-40F8-A840-F458333A9F1B}"/>
              </a:ext>
            </a:extLst>
          </p:cNvPr>
          <p:cNvSpPr txBox="1"/>
          <p:nvPr/>
        </p:nvSpPr>
        <p:spPr>
          <a:xfrm>
            <a:off x="4117552" y="1944363"/>
            <a:ext cx="6305550" cy="4678204"/>
          </a:xfrm>
          <a:prstGeom prst="rect">
            <a:avLst/>
          </a:prstGeom>
          <a:noFill/>
        </p:spPr>
        <p:txBody>
          <a:bodyPr wrap="square" rtlCol="0">
            <a:spAutoFit/>
          </a:bodyPr>
          <a:lstStyle/>
          <a:p>
            <a:pPr algn="ctr"/>
            <a:r>
              <a:rPr lang="en-US" sz="2000" b="1" dirty="0"/>
              <a:t>Your Webinar Facilitators are the Five (5) Accreditation Specialists! </a:t>
            </a:r>
          </a:p>
          <a:p>
            <a:endParaRPr lang="en-US" sz="2000" dirty="0"/>
          </a:p>
          <a:p>
            <a:pPr marL="285750" indent="-285750">
              <a:buFont typeface="Arial" panose="020B0604020202020204" pitchFamily="34" charset="0"/>
              <a:buChar char="•"/>
            </a:pPr>
            <a:r>
              <a:rPr lang="en-US" sz="2000" dirty="0"/>
              <a:t>Each accredited program is randomly assigned to an accreditation specialist</a:t>
            </a:r>
          </a:p>
          <a:p>
            <a:pPr marL="285750" indent="-285750">
              <a:buFont typeface="Arial" panose="020B0604020202020204" pitchFamily="34" charset="0"/>
              <a:buChar char="•"/>
            </a:pPr>
            <a:r>
              <a:rPr lang="en-US" sz="2000" dirty="0"/>
              <a:t>Co-located programs are typically assigned to the same specialist</a:t>
            </a:r>
          </a:p>
          <a:p>
            <a:pPr marL="285750" indent="-285750">
              <a:buFont typeface="Arial" panose="020B0604020202020204" pitchFamily="34" charset="0"/>
              <a:buChar char="•"/>
            </a:pPr>
            <a:r>
              <a:rPr lang="en-US" sz="2000" dirty="0"/>
              <a:t>The specialist is the liaison between the Commission on Accreditation (COA) and the programs</a:t>
            </a:r>
          </a:p>
          <a:p>
            <a:pPr marL="285750" indent="-285750">
              <a:buFont typeface="Arial" panose="020B0604020202020204" pitchFamily="34" charset="0"/>
              <a:buChar char="•"/>
            </a:pPr>
            <a:r>
              <a:rPr lang="en-US" sz="2000" dirty="0"/>
              <a:t>Each specialist collaborates with about 180 programs</a:t>
            </a:r>
          </a:p>
          <a:p>
            <a:pPr marL="285750" indent="-285750">
              <a:buFont typeface="Arial" panose="020B0604020202020204" pitchFamily="34" charset="0"/>
              <a:buChar char="•"/>
            </a:pPr>
            <a:r>
              <a:rPr lang="en-US" sz="2000" b="1" dirty="0"/>
              <a:t>Hint! </a:t>
            </a:r>
            <a:r>
              <a:rPr lang="en-US" sz="2000" dirty="0"/>
              <a:t>Your program’s specialist is the individual you received the webinar invitation from </a:t>
            </a:r>
            <a:r>
              <a:rPr lang="en-US" sz="2000" dirty="0">
                <a:sym typeface="Wingdings" panose="05000000000000000000" pitchFamily="2" charset="2"/>
              </a:rPr>
              <a:t> </a:t>
            </a:r>
            <a:endParaRPr lang="en-US" sz="2000" dirty="0"/>
          </a:p>
          <a:p>
            <a:pPr marL="285750" indent="-285750">
              <a:buFont typeface="Arial" panose="020B0604020202020204" pitchFamily="34" charset="0"/>
              <a:buChar char="•"/>
            </a:pPr>
            <a:endParaRPr lang="en-US" dirty="0"/>
          </a:p>
        </p:txBody>
      </p:sp>
      <p:pic>
        <p:nvPicPr>
          <p:cNvPr id="7172" name="Picture 4" descr="Image result for hello clip art">
            <a:extLst>
              <a:ext uri="{FF2B5EF4-FFF2-40B4-BE49-F238E27FC236}">
                <a16:creationId xmlns:a16="http://schemas.microsoft.com/office/drawing/2014/main" id="{17528DE5-9B1B-4AE0-A710-7CE063B623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9713790" y="4427202"/>
            <a:ext cx="3068294" cy="132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4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Agenda</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861060"/>
            <a:ext cx="9883990" cy="6355586"/>
          </a:xfrm>
          <a:prstGeom prst="rect">
            <a:avLst/>
          </a:prstGeom>
        </p:spPr>
        <p:txBody>
          <a:bodyPr wrap="square">
            <a:spAutoFit/>
          </a:bodyPr>
          <a:lstStyle/>
          <a:p>
            <a:pPr marL="342900" indent="-342900">
              <a:buFont typeface="Arial" panose="020B0604020202020204" pitchFamily="34" charset="0"/>
              <a:buChar char="•"/>
            </a:pPr>
            <a:r>
              <a:rPr lang="en-US" sz="2100" dirty="0"/>
              <a:t>Webinar Topic: Writing an Accreditation Document</a:t>
            </a:r>
          </a:p>
          <a:p>
            <a:pPr marL="457200" indent="-457200">
              <a:buFont typeface="Arial" panose="020B0604020202020204" pitchFamily="34" charset="0"/>
              <a:buChar char="•"/>
            </a:pPr>
            <a:r>
              <a:rPr lang="en-US" sz="2100" dirty="0"/>
              <a:t>Housekeeping</a:t>
            </a:r>
          </a:p>
          <a:p>
            <a:pPr marL="457200" indent="-457200">
              <a:buFont typeface="Arial" panose="020B0604020202020204" pitchFamily="34" charset="0"/>
              <a:buChar char="•"/>
            </a:pPr>
            <a:r>
              <a:rPr lang="en-US" sz="2100" dirty="0"/>
              <a:t>Meet the Accreditation Team</a:t>
            </a:r>
          </a:p>
          <a:p>
            <a:pPr marL="914400" lvl="1" indent="-457200">
              <a:buFont typeface="Courier New" panose="02070309020205020404" pitchFamily="49" charset="0"/>
              <a:buChar char="o"/>
            </a:pPr>
            <a:r>
              <a:rPr lang="en-US" dirty="0"/>
              <a:t>Specialists’ Roles</a:t>
            </a:r>
          </a:p>
          <a:p>
            <a:pPr marL="457200" indent="-457200">
              <a:buFont typeface="Arial" panose="020B0604020202020204" pitchFamily="34" charset="0"/>
              <a:buChar char="•"/>
            </a:pPr>
            <a:r>
              <a:rPr lang="en-US" sz="2100" dirty="0"/>
              <a:t>Resources </a:t>
            </a:r>
          </a:p>
          <a:p>
            <a:pPr marL="914400" lvl="1" indent="-457200">
              <a:buFont typeface="Courier New" panose="02070309020205020404" pitchFamily="49" charset="0"/>
              <a:buChar char="o"/>
            </a:pPr>
            <a:r>
              <a:rPr lang="en-US" dirty="0"/>
              <a:t>Reframing: Accreditation as a Process </a:t>
            </a:r>
            <a:r>
              <a:rPr lang="en-US" u="sng" dirty="0"/>
              <a:t>NOT</a:t>
            </a:r>
            <a:r>
              <a:rPr lang="en-US" dirty="0"/>
              <a:t> an Event</a:t>
            </a:r>
          </a:p>
          <a:p>
            <a:pPr marL="914400" lvl="1" indent="-457200">
              <a:buFont typeface="Courier New" panose="02070309020205020404" pitchFamily="49" charset="0"/>
              <a:buChar char="o"/>
            </a:pPr>
            <a:r>
              <a:rPr lang="en-US" dirty="0"/>
              <a:t>Reframing: Accreditation as a Team Effort NOT an individual’s Task</a:t>
            </a:r>
          </a:p>
          <a:p>
            <a:pPr marL="457200" indent="-457200">
              <a:buFont typeface="Arial" panose="020B0604020202020204" pitchFamily="34" charset="0"/>
              <a:buChar char="•"/>
            </a:pPr>
            <a:r>
              <a:rPr lang="en-US" sz="2100" dirty="0"/>
              <a:t>Types of Accreditation Documents</a:t>
            </a:r>
          </a:p>
          <a:p>
            <a:pPr marL="457200" indent="-457200">
              <a:buFont typeface="Arial" panose="020B0604020202020204" pitchFamily="34" charset="0"/>
              <a:buChar char="•"/>
            </a:pPr>
            <a:r>
              <a:rPr lang="en-US" sz="2100" dirty="0"/>
              <a:t>Document Review Process</a:t>
            </a:r>
          </a:p>
          <a:p>
            <a:pPr marL="457200" indent="-457200">
              <a:buFont typeface="Arial" panose="020B0604020202020204" pitchFamily="34" charset="0"/>
              <a:buChar char="•"/>
            </a:pPr>
            <a:r>
              <a:rPr lang="en-US" sz="2100" dirty="0"/>
              <a:t>Formatting &amp; Submission Guidelines</a:t>
            </a:r>
          </a:p>
          <a:p>
            <a:pPr marL="457200" indent="-457200">
              <a:buFont typeface="Arial" panose="020B0604020202020204" pitchFamily="34" charset="0"/>
              <a:buChar char="•"/>
            </a:pPr>
            <a:r>
              <a:rPr lang="en-US" sz="2100" dirty="0"/>
              <a:t>Writing to An Accreditation Standard </a:t>
            </a:r>
          </a:p>
          <a:p>
            <a:pPr marL="914400" lvl="1" indent="-457200">
              <a:buFont typeface="Courier New" panose="02070309020205020404" pitchFamily="49" charset="0"/>
              <a:buChar char="o"/>
            </a:pPr>
            <a:r>
              <a:rPr lang="en-US" dirty="0"/>
              <a:t>Program Options</a:t>
            </a:r>
          </a:p>
          <a:p>
            <a:pPr marL="914400" lvl="1" indent="-457200">
              <a:buFont typeface="Courier New" panose="02070309020205020404" pitchFamily="49" charset="0"/>
              <a:buChar char="o"/>
            </a:pPr>
            <a:r>
              <a:rPr lang="en-US" dirty="0"/>
              <a:t>2015 EPAS | Key Developments </a:t>
            </a:r>
          </a:p>
          <a:p>
            <a:pPr marL="457200" indent="-457200">
              <a:buFont typeface="Arial" panose="020B0604020202020204" pitchFamily="34" charset="0"/>
              <a:buChar char="•"/>
            </a:pPr>
            <a:r>
              <a:rPr lang="en-US" sz="2100" dirty="0"/>
              <a:t>Anatomy of an Accreditation Standard</a:t>
            </a:r>
          </a:p>
          <a:p>
            <a:pPr marL="800100" lvl="1" indent="-342900">
              <a:buFont typeface="Courier New" panose="02070309020205020404" pitchFamily="49" charset="0"/>
              <a:buChar char="o"/>
            </a:pPr>
            <a:r>
              <a:rPr lang="en-US" dirty="0"/>
              <a:t>Examples</a:t>
            </a:r>
          </a:p>
          <a:p>
            <a:pPr marL="457200" indent="-457200">
              <a:buFont typeface="Arial" panose="020B0604020202020204" pitchFamily="34" charset="0"/>
              <a:buChar char="•"/>
            </a:pPr>
            <a:r>
              <a:rPr lang="en-US" sz="2100" dirty="0"/>
              <a:t>Sneak Peak: New Resource!</a:t>
            </a:r>
          </a:p>
          <a:p>
            <a:pPr marL="457200" indent="-457200">
              <a:buFont typeface="Arial" panose="020B0604020202020204" pitchFamily="34" charset="0"/>
              <a:buChar char="•"/>
            </a:pPr>
            <a:r>
              <a:rPr lang="en-US" sz="2100" dirty="0"/>
              <a:t>Q &amp; A</a:t>
            </a:r>
          </a:p>
          <a:p>
            <a:pPr marL="914400" lvl="1" indent="-457200">
              <a:buFont typeface="Courier New" panose="02070309020205020404" pitchFamily="49" charset="0"/>
              <a:buChar char="o"/>
            </a:pPr>
            <a:r>
              <a:rPr lang="en-US" dirty="0"/>
              <a:t>Previously Submitted Questions</a:t>
            </a:r>
          </a:p>
          <a:p>
            <a:pPr marL="914400" lvl="1" indent="-457200">
              <a:buFont typeface="Courier New" panose="02070309020205020404" pitchFamily="49" charset="0"/>
              <a:buChar char="o"/>
            </a:pPr>
            <a:r>
              <a:rPr lang="en-US" dirty="0"/>
              <a:t>New Questions </a:t>
            </a:r>
          </a:p>
          <a:p>
            <a:pPr marL="457200" indent="-457200">
              <a:buFont typeface="Arial" panose="020B0604020202020204" pitchFamily="34" charset="0"/>
              <a:buChar char="•"/>
            </a:pPr>
            <a:endParaRPr lang="en-US" sz="2600" dirty="0"/>
          </a:p>
        </p:txBody>
      </p:sp>
      <p:pic>
        <p:nvPicPr>
          <p:cNvPr id="4098" name="Picture 2" descr="Image result for agenda clip art">
            <a:extLst>
              <a:ext uri="{FF2B5EF4-FFF2-40B4-BE49-F238E27FC236}">
                <a16:creationId xmlns:a16="http://schemas.microsoft.com/office/drawing/2014/main" id="{2D3A364A-86F0-42FE-9386-0E3CEEF4566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63" b="95854" l="10000" r="90000">
                        <a14:foregroundMark x1="42195" y1="5610" x2="41098" y2="5610"/>
                        <a14:foregroundMark x1="43659" y1="5000" x2="39634" y2="5000"/>
                        <a14:foregroundMark x1="42561" y1="1951" x2="42561" y2="1951"/>
                        <a14:foregroundMark x1="42317" y1="1585" x2="42317" y2="1585"/>
                        <a14:foregroundMark x1="47195" y1="36829" x2="47195" y2="36829"/>
                        <a14:foregroundMark x1="38780" y1="51707" x2="38780" y2="51707"/>
                        <a14:foregroundMark x1="35976" y1="64146" x2="35976" y2="64146"/>
                        <a14:foregroundMark x1="33049" y1="77317" x2="33049" y2="77317"/>
                        <a14:foregroundMark x1="28293" y1="95854" x2="28293" y2="95854"/>
                        <a14:foregroundMark x1="57927" y1="70854" x2="57927" y2="70854"/>
                        <a14:foregroundMark x1="70610" y1="73902" x2="70610" y2="73902"/>
                      </a14:backgroundRemoval>
                    </a14:imgEffect>
                  </a14:imgLayer>
                </a14:imgProps>
              </a:ext>
              <a:ext uri="{28A0092B-C50C-407E-A947-70E740481C1C}">
                <a14:useLocalDpi xmlns:a14="http://schemas.microsoft.com/office/drawing/2010/main" val="0"/>
              </a:ext>
            </a:extLst>
          </a:blip>
          <a:srcRect/>
          <a:stretch>
            <a:fillRect/>
          </a:stretch>
        </p:blipFill>
        <p:spPr bwMode="auto">
          <a:xfrm>
            <a:off x="9534524" y="4257674"/>
            <a:ext cx="23526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694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62500" lnSpcReduction="20000"/>
          </a:bodyPr>
          <a:lstStyle/>
          <a:p>
            <a:pPr algn="ctr"/>
            <a:r>
              <a:rPr lang="en-US" sz="4400" b="1">
                <a:effectLst>
                  <a:outerShdw blurRad="38100" dist="38100" dir="2700000" algn="tl">
                    <a:srgbClr val="000000">
                      <a:alpha val="43137"/>
                    </a:srgbClr>
                  </a:outerShdw>
                </a:effectLst>
              </a:rPr>
              <a:t>Meet Your Facilitators: </a:t>
            </a:r>
          </a:p>
          <a:p>
            <a:pPr algn="ctr"/>
            <a:r>
              <a:rPr lang="en-US" sz="4400" b="1">
                <a:effectLst>
                  <a:outerShdw blurRad="38100" dist="38100" dir="2700000" algn="tl">
                    <a:srgbClr val="000000">
                      <a:alpha val="43137"/>
                    </a:srgbClr>
                  </a:outerShdw>
                </a:effectLst>
              </a:rPr>
              <a:t>Understanding the Role of the Specialist</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10380770" cy="5601533"/>
          </a:xfrm>
          <a:prstGeom prst="rect">
            <a:avLst/>
          </a:prstGeom>
        </p:spPr>
        <p:txBody>
          <a:bodyPr wrap="square">
            <a:spAutoFit/>
          </a:bodyPr>
          <a:lstStyle/>
          <a:p>
            <a:pPr marL="457200" indent="-457200">
              <a:buFont typeface="Arial" panose="020B0604020202020204" pitchFamily="34" charset="0"/>
              <a:buChar char="•"/>
            </a:pPr>
            <a:r>
              <a:rPr lang="en-US" sz="2600" dirty="0"/>
              <a:t>Provides accurate information and resources regarding accreditation</a:t>
            </a:r>
          </a:p>
          <a:p>
            <a:pPr marL="457200" indent="-457200">
              <a:buFont typeface="Arial" panose="020B0604020202020204" pitchFamily="34" charset="0"/>
              <a:buChar char="•"/>
            </a:pPr>
            <a:r>
              <a:rPr lang="en-US" sz="2600" dirty="0"/>
              <a:t>Conducts trainings</a:t>
            </a:r>
          </a:p>
          <a:p>
            <a:pPr marL="457200" indent="-457200">
              <a:buFont typeface="Arial" panose="020B0604020202020204" pitchFamily="34" charset="0"/>
              <a:buChar char="•"/>
            </a:pPr>
            <a:r>
              <a:rPr lang="en-US" sz="2600" dirty="0"/>
              <a:t>Provides customized consultations via phone, video, in-person, at APM, at BPD, etc. </a:t>
            </a:r>
          </a:p>
          <a:p>
            <a:pPr marL="457200" indent="-457200">
              <a:buFont typeface="Arial" panose="020B0604020202020204" pitchFamily="34" charset="0"/>
              <a:buChar char="•"/>
            </a:pPr>
            <a:r>
              <a:rPr lang="en-US" sz="2600" dirty="0"/>
              <a:t>Provides guidance in navigating the reaffirmation process</a:t>
            </a:r>
          </a:p>
          <a:p>
            <a:pPr marL="457200" indent="-457200">
              <a:buFont typeface="Arial" panose="020B0604020202020204" pitchFamily="34" charset="0"/>
              <a:buChar char="•"/>
            </a:pPr>
            <a:r>
              <a:rPr lang="en-US" sz="2600" dirty="0"/>
              <a:t>Assists in understanding the COA’s policies and procedures</a:t>
            </a:r>
          </a:p>
          <a:p>
            <a:pPr marL="457200" indent="-457200">
              <a:buFont typeface="Arial" panose="020B0604020202020204" pitchFamily="34" charset="0"/>
              <a:buChar char="•"/>
            </a:pPr>
            <a:r>
              <a:rPr lang="en-US" sz="2600" dirty="0"/>
              <a:t>Does </a:t>
            </a:r>
            <a:r>
              <a:rPr lang="en-US" sz="2600" u="sng" dirty="0"/>
              <a:t>not</a:t>
            </a:r>
            <a:r>
              <a:rPr lang="en-US" sz="2600" dirty="0"/>
              <a:t> determine compliance/noncompliance</a:t>
            </a:r>
          </a:p>
          <a:p>
            <a:pPr marL="457200" indent="-457200">
              <a:buFont typeface="Arial" panose="020B0604020202020204" pitchFamily="34" charset="0"/>
              <a:buChar char="•"/>
            </a:pPr>
            <a:r>
              <a:rPr lang="en-US" sz="2600" i="1" dirty="0"/>
              <a:t>All communications are facilitated via the program’s primary contact</a:t>
            </a:r>
          </a:p>
          <a:p>
            <a:pPr marL="457200" indent="-457200">
              <a:buFont typeface="Arial" panose="020B0604020202020204" pitchFamily="34" charset="0"/>
              <a:buChar char="•"/>
            </a:pPr>
            <a:r>
              <a:rPr lang="en-US" sz="2600" dirty="0" err="1"/>
              <a:t>YouCanBookMe</a:t>
            </a:r>
            <a:r>
              <a:rPr lang="en-US" sz="2600" dirty="0"/>
              <a:t> scheduling app linked in email signature </a:t>
            </a:r>
          </a:p>
          <a:p>
            <a:pPr marL="457200" indent="-457200">
              <a:buFont typeface="Arial" panose="020B0604020202020204" pitchFamily="34" charset="0"/>
              <a:buChar char="•"/>
            </a:pPr>
            <a:endParaRPr lang="en-US" sz="2400" dirty="0"/>
          </a:p>
          <a:p>
            <a:pPr algn="ctr"/>
            <a:r>
              <a:rPr lang="en-US" sz="2400" b="1" i="1" dirty="0"/>
              <a:t>Should questions arise regarding accreditation, always confirm accuracy with your program’s accreditation specialist!</a:t>
            </a:r>
          </a:p>
        </p:txBody>
      </p:sp>
      <p:pic>
        <p:nvPicPr>
          <p:cNvPr id="8196" name="Picture 4" descr="Image result for call clipart">
            <a:extLst>
              <a:ext uri="{FF2B5EF4-FFF2-40B4-BE49-F238E27FC236}">
                <a16:creationId xmlns:a16="http://schemas.microsoft.com/office/drawing/2014/main" id="{8BC6947F-2289-4608-ACD4-B71CC63A07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9" b="90951" l="10000" r="90000">
                        <a14:foregroundMark x1="36250" y1="27914" x2="36250" y2="27914"/>
                        <a14:foregroundMark x1="60000" y1="36196" x2="60000" y2="36196"/>
                        <a14:foregroundMark x1="64886" y1="27454" x2="64886" y2="27454"/>
                        <a14:foregroundMark x1="73864" y1="20092" x2="73864" y2="20092"/>
                        <a14:foregroundMark x1="71364" y1="71319" x2="71364" y2="71319"/>
                        <a14:foregroundMark x1="62955" y1="90951" x2="62955" y2="90951"/>
                      </a14:backgroundRemoval>
                    </a14:imgEffect>
                  </a14:imgLayer>
                </a14:imgProps>
              </a:ext>
              <a:ext uri="{28A0092B-C50C-407E-A947-70E740481C1C}">
                <a14:useLocalDpi xmlns:a14="http://schemas.microsoft.com/office/drawing/2010/main" val="0"/>
              </a:ext>
            </a:extLst>
          </a:blip>
          <a:srcRect/>
          <a:stretch>
            <a:fillRect/>
          </a:stretch>
        </p:blipFill>
        <p:spPr bwMode="auto">
          <a:xfrm>
            <a:off x="657225" y="5803900"/>
            <a:ext cx="1123950" cy="83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03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a:bodyPr>
          <a:lstStyle/>
          <a:p>
            <a:pPr algn="ctr"/>
            <a:r>
              <a:rPr lang="en-US" sz="4400" b="1">
                <a:effectLst>
                  <a:outerShdw blurRad="38100" dist="38100" dir="2700000" algn="tl">
                    <a:srgbClr val="000000">
                      <a:alpha val="43137"/>
                    </a:srgbClr>
                  </a:outerShdw>
                </a:effectLst>
              </a:rPr>
              <a:t>Resources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972820"/>
            <a:ext cx="9883990" cy="6124754"/>
          </a:xfrm>
          <a:prstGeom prst="rect">
            <a:avLst/>
          </a:prstGeom>
        </p:spPr>
        <p:txBody>
          <a:bodyPr wrap="square">
            <a:spAutoFit/>
          </a:bodyPr>
          <a:lstStyle/>
          <a:p>
            <a:pPr marL="457200" indent="-457200">
              <a:buFont typeface="Arial" panose="020B0604020202020204" pitchFamily="34" charset="0"/>
              <a:buChar char="•"/>
            </a:pPr>
            <a:r>
              <a:rPr lang="en-US" sz="2800" b="1" u="sng" dirty="0">
                <a:hlinkClick r:id="rId3"/>
              </a:rPr>
              <a:t>Website</a:t>
            </a:r>
            <a:r>
              <a:rPr lang="en-US" sz="2800" b="1" u="sng" dirty="0"/>
              <a:t> | cswe.org </a:t>
            </a:r>
          </a:p>
          <a:p>
            <a:pPr marL="914400" lvl="1" indent="-457200">
              <a:buFont typeface="Arial" panose="020B0604020202020204" pitchFamily="34" charset="0"/>
              <a:buChar char="•"/>
            </a:pPr>
            <a:r>
              <a:rPr lang="en-US" sz="2800" dirty="0"/>
              <a:t>Reaffirmation and candidacy</a:t>
            </a:r>
          </a:p>
          <a:p>
            <a:pPr marL="914400" lvl="1" indent="-457200">
              <a:buFont typeface="Arial" panose="020B0604020202020204" pitchFamily="34" charset="0"/>
              <a:buChar char="•"/>
            </a:pPr>
            <a:r>
              <a:rPr lang="en-US" sz="2800" dirty="0"/>
              <a:t>Accreditation standards</a:t>
            </a:r>
          </a:p>
          <a:p>
            <a:pPr marL="914400" lvl="1" indent="-457200">
              <a:buFont typeface="Arial" panose="020B0604020202020204" pitchFamily="34" charset="0"/>
              <a:buChar char="•"/>
            </a:pPr>
            <a:r>
              <a:rPr lang="en-US" sz="2800" dirty="0"/>
              <a:t>EPAS handbook</a:t>
            </a:r>
          </a:p>
          <a:p>
            <a:pPr marL="914400" lvl="1" indent="-457200">
              <a:buFont typeface="Arial" panose="020B0604020202020204" pitchFamily="34" charset="0"/>
              <a:buChar char="•"/>
            </a:pPr>
            <a:r>
              <a:rPr lang="en-US" sz="2800" dirty="0"/>
              <a:t>Sample responses</a:t>
            </a:r>
          </a:p>
          <a:p>
            <a:pPr marL="914400" lvl="1" indent="-457200">
              <a:buFont typeface="Arial" panose="020B0604020202020204" pitchFamily="34" charset="0"/>
              <a:buChar char="•"/>
            </a:pPr>
            <a:r>
              <a:rPr lang="en-US" sz="2800" dirty="0"/>
              <a:t>APM presentations</a:t>
            </a:r>
          </a:p>
          <a:p>
            <a:pPr marL="914400" lvl="1" indent="-457200">
              <a:buFont typeface="Arial" panose="020B0604020202020204" pitchFamily="34" charset="0"/>
              <a:buChar char="•"/>
            </a:pPr>
            <a:r>
              <a:rPr lang="en-US" sz="2800" dirty="0"/>
              <a:t>Directory of Accredited Programs</a:t>
            </a:r>
          </a:p>
          <a:p>
            <a:pPr marL="914400" lvl="1" indent="-457200">
              <a:buFont typeface="Arial" panose="020B0604020202020204" pitchFamily="34" charset="0"/>
              <a:buChar char="•"/>
            </a:pPr>
            <a:r>
              <a:rPr lang="en-US" sz="2800" dirty="0"/>
              <a:t>COA Decisions</a:t>
            </a:r>
          </a:p>
          <a:p>
            <a:pPr marL="914400" lvl="1" indent="-457200">
              <a:buFont typeface="Arial" panose="020B0604020202020204" pitchFamily="34" charset="0"/>
              <a:buChar char="•"/>
            </a:pPr>
            <a:r>
              <a:rPr lang="en-US" sz="2800" dirty="0"/>
              <a:t>Training</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u="sng" dirty="0"/>
              <a:t>Communications from DOSWA &amp; COA</a:t>
            </a:r>
          </a:p>
          <a:p>
            <a:pPr marL="914400" lvl="1" indent="-457200">
              <a:buFont typeface="Arial" panose="020B0604020202020204" pitchFamily="34" charset="0"/>
              <a:buChar char="•"/>
            </a:pPr>
            <a:r>
              <a:rPr lang="en-US" sz="2800" dirty="0"/>
              <a:t>Periodic accreditation updates sent to program’s primary contact after COA meetings </a:t>
            </a:r>
          </a:p>
          <a:p>
            <a:pPr marL="914400" lvl="1" indent="-457200">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815BA0F0-7C47-441B-9873-098B1794A34C}"/>
              </a:ext>
            </a:extLst>
          </p:cNvPr>
          <p:cNvSpPr txBox="1"/>
          <p:nvPr/>
        </p:nvSpPr>
        <p:spPr>
          <a:xfrm>
            <a:off x="8934850" y="1213009"/>
            <a:ext cx="2939143" cy="2215991"/>
          </a:xfrm>
          <a:prstGeom prst="rect">
            <a:avLst/>
          </a:prstGeom>
          <a:noFill/>
        </p:spPr>
        <p:txBody>
          <a:bodyPr wrap="square" rtlCol="0">
            <a:spAutoFit/>
          </a:bodyPr>
          <a:lstStyle/>
          <a:p>
            <a:pPr algn="ctr"/>
            <a:r>
              <a:rPr lang="en-US" sz="2400" b="1" u="sng" dirty="0">
                <a:solidFill>
                  <a:schemeClr val="accent5"/>
                </a:solidFill>
                <a:effectLst>
                  <a:outerShdw blurRad="38100" dist="38100" dir="2700000" algn="tl">
                    <a:srgbClr val="000000">
                      <a:alpha val="43137"/>
                    </a:srgbClr>
                  </a:outerShdw>
                </a:effectLst>
              </a:rPr>
              <a:t>Always</a:t>
            </a:r>
            <a:r>
              <a:rPr lang="en-US" sz="2400" b="1" dirty="0">
                <a:solidFill>
                  <a:schemeClr val="accent5"/>
                </a:solidFill>
                <a:effectLst>
                  <a:outerShdw blurRad="38100" dist="38100" dir="2700000" algn="tl">
                    <a:srgbClr val="000000">
                      <a:alpha val="43137"/>
                    </a:srgbClr>
                  </a:outerShdw>
                </a:effectLst>
              </a:rPr>
              <a:t> check the website for the most current forms and accreditation updates! </a:t>
            </a:r>
          </a:p>
          <a:p>
            <a:pPr algn="ctr"/>
            <a:endParaRPr lang="en-US" b="1" dirty="0">
              <a:effectLst>
                <a:outerShdw blurRad="38100" dist="38100" dir="2700000" algn="tl">
                  <a:srgbClr val="000000">
                    <a:alpha val="43137"/>
                  </a:srgbClr>
                </a:outerShdw>
              </a:effectLst>
            </a:endParaRPr>
          </a:p>
        </p:txBody>
      </p:sp>
      <p:pic>
        <p:nvPicPr>
          <p:cNvPr id="1030" name="Picture 6" descr="Image result for resources clip art">
            <a:extLst>
              <a:ext uri="{FF2B5EF4-FFF2-40B4-BE49-F238E27FC236}">
                <a16:creationId xmlns:a16="http://schemas.microsoft.com/office/drawing/2014/main" id="{2840887E-D7D6-4E1F-AC25-B007AFA56AB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568" y1="31826" x2="35568" y2="31826"/>
                        <a14:foregroundMark x1="51023" y1="89950" x2="51023" y2="89950"/>
                        <a14:foregroundMark x1="72045" y1="31658" x2="72045" y2="31658"/>
                        <a14:foregroundMark x1="68409" y1="60469" x2="68409" y2="60469"/>
                      </a14:backgroundRemoval>
                    </a14:imgEffect>
                  </a14:imgLayer>
                </a14:imgProps>
              </a:ext>
              <a:ext uri="{28A0092B-C50C-407E-A947-70E740481C1C}">
                <a14:useLocalDpi xmlns:a14="http://schemas.microsoft.com/office/drawing/2010/main" val="0"/>
              </a:ext>
            </a:extLst>
          </a:blip>
          <a:srcRect/>
          <a:stretch>
            <a:fillRect/>
          </a:stretch>
        </p:blipFill>
        <p:spPr bwMode="auto">
          <a:xfrm>
            <a:off x="8708571" y="2982872"/>
            <a:ext cx="3391703" cy="230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63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70000" lnSpcReduction="20000"/>
          </a:bodyPr>
          <a:lstStyle/>
          <a:p>
            <a:pPr algn="ctr"/>
            <a:r>
              <a:rPr lang="en-US" sz="4400" b="1">
                <a:effectLst>
                  <a:outerShdw blurRad="38100" dist="38100" dir="2700000" algn="tl">
                    <a:srgbClr val="000000">
                      <a:alpha val="43137"/>
                    </a:srgbClr>
                  </a:outerShdw>
                </a:effectLst>
              </a:rPr>
              <a:t>Reframing: Accreditation as a Process </a:t>
            </a:r>
            <a:r>
              <a:rPr lang="en-US" sz="4400" b="1" u="sng">
                <a:effectLst>
                  <a:outerShdw blurRad="38100" dist="38100" dir="2700000" algn="tl">
                    <a:srgbClr val="000000">
                      <a:alpha val="43137"/>
                    </a:srgbClr>
                  </a:outerShdw>
                </a:effectLst>
              </a:rPr>
              <a:t>NOT</a:t>
            </a:r>
            <a:r>
              <a:rPr lang="en-US" sz="4400" b="1">
                <a:effectLst>
                  <a:outerShdw blurRad="38100" dist="38100" dir="2700000" algn="tl">
                    <a:srgbClr val="000000">
                      <a:alpha val="43137"/>
                    </a:srgbClr>
                  </a:outerShdw>
                </a:effectLst>
              </a:rPr>
              <a:t> AN EVENT</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5632311"/>
          </a:xfrm>
          <a:prstGeom prst="rect">
            <a:avLst/>
          </a:prstGeom>
        </p:spPr>
        <p:txBody>
          <a:bodyPr wrap="square">
            <a:spAutoFit/>
          </a:bodyPr>
          <a:lstStyle/>
          <a:p>
            <a:pPr algn="ctr"/>
            <a:r>
              <a:rPr lang="en-US" sz="2000" dirty="0"/>
              <a:t>Accreditation is a system for recognizing educational institutions and professional programs affiliated with those institutions as having a level of performance, integrity, and quality that entitles them to the confidence of the educational community and the public they serve.</a:t>
            </a:r>
          </a:p>
          <a:p>
            <a:r>
              <a:rPr lang="en-US" sz="2000" dirty="0"/>
              <a:t>The purposes of accreditation are:</a:t>
            </a:r>
          </a:p>
          <a:p>
            <a:pPr marL="457200" indent="-457200">
              <a:buFont typeface="Arial" panose="020B0604020202020204" pitchFamily="34" charset="0"/>
              <a:buChar char="•"/>
            </a:pPr>
            <a:r>
              <a:rPr lang="en-US" sz="2000" dirty="0"/>
              <a:t>quality assurance;</a:t>
            </a:r>
          </a:p>
          <a:p>
            <a:pPr marL="457200" indent="-457200">
              <a:buFont typeface="Arial" panose="020B0604020202020204" pitchFamily="34" charset="0"/>
              <a:buChar char="•"/>
            </a:pPr>
            <a:r>
              <a:rPr lang="en-US" sz="2000" dirty="0"/>
              <a:t>academic improvement; and</a:t>
            </a:r>
          </a:p>
          <a:p>
            <a:pPr marL="457200" indent="-457200">
              <a:buFont typeface="Arial" panose="020B0604020202020204" pitchFamily="34" charset="0"/>
              <a:buChar char="•"/>
            </a:pPr>
            <a:r>
              <a:rPr lang="en-US" sz="2000" dirty="0"/>
              <a:t>public accountability</a:t>
            </a:r>
          </a:p>
          <a:p>
            <a:endParaRPr lang="en-US" sz="2000" dirty="0"/>
          </a:p>
          <a:p>
            <a:pPr algn="ctr"/>
            <a:r>
              <a:rPr lang="en-US" sz="2000" i="1" dirty="0"/>
              <a:t>The process expands beyond quality control. It's a developmental, reflective, and renewal process by which program stakeholders craft excellent educational experiences to prepare competent social work practitioners. While accreditation is reviewed at periodic intervals, programs are expected to maintain compliance between review cycles. </a:t>
            </a:r>
          </a:p>
          <a:p>
            <a:r>
              <a:rPr lang="en-US" sz="2000" dirty="0"/>
              <a:t>Accreditation can be the impetus for:</a:t>
            </a:r>
          </a:p>
          <a:p>
            <a:pPr marL="342900" indent="-342900">
              <a:buFont typeface="Arial" panose="020B0604020202020204" pitchFamily="34" charset="0"/>
              <a:buChar char="•"/>
            </a:pPr>
            <a:r>
              <a:rPr lang="en-US" sz="2000" dirty="0"/>
              <a:t>Innovation</a:t>
            </a:r>
          </a:p>
          <a:p>
            <a:pPr marL="342900" indent="-342900">
              <a:buFont typeface="Arial" panose="020B0604020202020204" pitchFamily="34" charset="0"/>
              <a:buChar char="•"/>
            </a:pPr>
            <a:r>
              <a:rPr lang="en-US" sz="2000" dirty="0"/>
              <a:t>Experimentation</a:t>
            </a:r>
          </a:p>
          <a:p>
            <a:pPr marL="342900" indent="-342900">
              <a:buFont typeface="Arial" panose="020B0604020202020204" pitchFamily="34" charset="0"/>
              <a:buChar char="•"/>
            </a:pPr>
            <a:r>
              <a:rPr lang="en-US" sz="2000" dirty="0"/>
              <a:t>Improvement</a:t>
            </a:r>
          </a:p>
        </p:txBody>
      </p:sp>
      <p:pic>
        <p:nvPicPr>
          <p:cNvPr id="9218" name="Picture 2" descr="Image result for process clipart">
            <a:extLst>
              <a:ext uri="{FF2B5EF4-FFF2-40B4-BE49-F238E27FC236}">
                <a16:creationId xmlns:a16="http://schemas.microsoft.com/office/drawing/2014/main" id="{CCC734E2-0AAC-49A8-8ABD-1F926B27856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0" b="91333" l="8000" r="91667">
                        <a14:foregroundMark x1="8333" y1="47333" x2="8333" y2="47333"/>
                        <a14:foregroundMark x1="50000" y1="8667" x2="50000" y2="8667"/>
                        <a14:foregroundMark x1="50000" y1="5333" x2="50000" y2="5333"/>
                        <a14:foregroundMark x1="91667" y1="52333" x2="91667" y2="52333"/>
                        <a14:foregroundMark x1="49333" y1="91333" x2="49333" y2="91333"/>
                      </a14:backgroundRemoval>
                    </a14:imgEffect>
                  </a14:imgLayer>
                </a14:imgProps>
              </a:ext>
              <a:ext uri="{28A0092B-C50C-407E-A947-70E740481C1C}">
                <a14:useLocalDpi xmlns:a14="http://schemas.microsoft.com/office/drawing/2010/main" val="0"/>
              </a:ext>
            </a:extLst>
          </a:blip>
          <a:srcRect/>
          <a:stretch>
            <a:fillRect/>
          </a:stretch>
        </p:blipFill>
        <p:spPr bwMode="auto">
          <a:xfrm>
            <a:off x="247650" y="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04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70000" lnSpcReduction="20000"/>
          </a:bodyPr>
          <a:lstStyle/>
          <a:p>
            <a:pPr algn="ctr"/>
            <a:r>
              <a:rPr lang="en-US" sz="4400" b="1">
                <a:effectLst>
                  <a:outerShdw blurRad="38100" dist="38100" dir="2700000" algn="tl">
                    <a:srgbClr val="000000">
                      <a:alpha val="43137"/>
                    </a:srgbClr>
                  </a:outerShdw>
                </a:effectLst>
              </a:rPr>
              <a:t>Reframing: Accreditation as a Team Effort </a:t>
            </a:r>
            <a:r>
              <a:rPr lang="en-US" sz="4400" b="1" u="sng">
                <a:effectLst>
                  <a:outerShdw blurRad="38100" dist="38100" dir="2700000" algn="tl">
                    <a:srgbClr val="000000">
                      <a:alpha val="43137"/>
                    </a:srgbClr>
                  </a:outerShdw>
                </a:effectLst>
              </a:rPr>
              <a:t>NOT</a:t>
            </a:r>
            <a:r>
              <a:rPr lang="en-US" sz="4400" b="1">
                <a:effectLst>
                  <a:outerShdw blurRad="38100" dist="38100" dir="2700000" algn="tl">
                    <a:srgbClr val="000000">
                      <a:alpha val="43137"/>
                    </a:srgbClr>
                  </a:outerShdw>
                </a:effectLst>
              </a:rPr>
              <a:t> an individual’s Task</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4401205"/>
          </a:xfrm>
          <a:prstGeom prst="rect">
            <a:avLst/>
          </a:prstGeom>
        </p:spPr>
        <p:txBody>
          <a:bodyPr wrap="square">
            <a:spAutoFit/>
          </a:bodyPr>
          <a:lstStyle/>
          <a:p>
            <a:pPr algn="ctr"/>
            <a:r>
              <a:rPr lang="en-US" sz="2400" i="1" dirty="0"/>
              <a:t>The Department of Social Work Accreditation (DOSWA) encourages all administrators, full-time and part-time faculty, staff, students, field instructors, board members and other relevant program stakeholders to understand and actively participate in the accreditation process. Continuous accreditation efforts, including periodic reaffirmation reviews, are owned by and affect the entire program. Thus, team-based approaches are highly recommended. </a:t>
            </a:r>
          </a:p>
          <a:p>
            <a:pPr algn="ctr"/>
            <a:endParaRPr lang="en-US" sz="2400" i="1" dirty="0"/>
          </a:p>
          <a:p>
            <a:r>
              <a:rPr lang="en-US" sz="2400" b="1" dirty="0"/>
              <a:t>Optional Tool: </a:t>
            </a:r>
            <a:r>
              <a:rPr lang="en-US" sz="2400" dirty="0">
                <a:hlinkClick r:id="rId3"/>
              </a:rPr>
              <a:t>Self-Study/Benchmark Team Approach Grid</a:t>
            </a:r>
            <a:endParaRPr lang="en-US" sz="24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10242" name="Picture 2" descr="Image result for puzzle clipart">
            <a:extLst>
              <a:ext uri="{FF2B5EF4-FFF2-40B4-BE49-F238E27FC236}">
                <a16:creationId xmlns:a16="http://schemas.microsoft.com/office/drawing/2014/main" id="{0CE45161-C9E6-49E7-A372-5BC4A70E583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75" b="98875" l="6222" r="93000">
                        <a14:foregroundMark x1="32556" y1="4625" x2="32556" y2="4625"/>
                        <a14:foregroundMark x1="72111" y1="29500" x2="72111" y2="29500"/>
                        <a14:foregroundMark x1="93333" y1="30375" x2="93333" y2="30375"/>
                        <a14:foregroundMark x1="34333" y1="875" x2="34333" y2="875"/>
                        <a14:foregroundMark x1="20778" y1="68625" x2="20778" y2="68625"/>
                        <a14:foregroundMark x1="65444" y1="68750" x2="65444" y2="68750"/>
                        <a14:foregroundMark x1="65222" y1="69000" x2="65222" y2="69000"/>
                        <a14:foregroundMark x1="59556" y1="79125" x2="59556" y2="79125"/>
                        <a14:foregroundMark x1="66000" y1="94750" x2="66000" y2="94750"/>
                        <a14:foregroundMark x1="27111" y1="62250" x2="27111" y2="62250"/>
                        <a14:foregroundMark x1="11000" y1="69000" x2="11000" y2="69000"/>
                        <a14:foregroundMark x1="66667" y1="98875" x2="66667" y2="98875"/>
                        <a14:foregroundMark x1="75333" y1="30000" x2="61333" y2="39125"/>
                        <a14:foregroundMark x1="70000" y1="75000" x2="53889" y2="72875"/>
                        <a14:foregroundMark x1="53889" y1="72875" x2="50667" y2="70250"/>
                        <a14:foregroundMark x1="19333" y1="77000" x2="23444" y2="68875"/>
                        <a14:foregroundMark x1="23444" y1="68875" x2="30444" y2="62875"/>
                        <a14:foregroundMark x1="30444" y1="62875" x2="39111" y2="61250"/>
                        <a14:foregroundMark x1="6667" y1="68625" x2="6222" y2="69125"/>
                      </a14:backgroundRemoval>
                    </a14:imgEffect>
                  </a14:imgLayer>
                </a14:imgProps>
              </a:ext>
              <a:ext uri="{28A0092B-C50C-407E-A947-70E740481C1C}">
                <a14:useLocalDpi xmlns:a14="http://schemas.microsoft.com/office/drawing/2010/main" val="0"/>
              </a:ext>
            </a:extLst>
          </a:blip>
          <a:srcRect/>
          <a:stretch>
            <a:fillRect/>
          </a:stretch>
        </p:blipFill>
        <p:spPr bwMode="auto">
          <a:xfrm>
            <a:off x="5043487" y="4936722"/>
            <a:ext cx="2105025" cy="18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60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81C4AB-2B1C-48CB-B5C2-7FB3A02F47A8}"/>
              </a:ext>
            </a:extLst>
          </p:cNvPr>
          <p:cNvSpPr>
            <a:spLocks noGrp="1"/>
          </p:cNvSpPr>
          <p:nvPr>
            <p:ph type="subTitle" idx="1"/>
          </p:nvPr>
        </p:nvSpPr>
        <p:spPr>
          <a:xfrm>
            <a:off x="1683171" y="144418"/>
            <a:ext cx="8825658" cy="909682"/>
          </a:xfrm>
        </p:spPr>
        <p:txBody>
          <a:bodyPr>
            <a:normAutofit fontScale="77500" lnSpcReduction="20000"/>
          </a:bodyPr>
          <a:lstStyle/>
          <a:p>
            <a:pPr algn="ctr"/>
            <a:r>
              <a:rPr lang="en-US" sz="4400" b="1">
                <a:effectLst>
                  <a:outerShdw blurRad="38100" dist="38100" dir="2700000" algn="tl">
                    <a:srgbClr val="000000">
                      <a:alpha val="43137"/>
                    </a:srgbClr>
                  </a:outerShdw>
                </a:effectLst>
              </a:rPr>
              <a:t>Types of Accreditation Documents</a:t>
            </a:r>
          </a:p>
        </p:txBody>
      </p:sp>
      <p:sp>
        <p:nvSpPr>
          <p:cNvPr id="2" name="Rectangle 1">
            <a:extLst>
              <a:ext uri="{FF2B5EF4-FFF2-40B4-BE49-F238E27FC236}">
                <a16:creationId xmlns:a16="http://schemas.microsoft.com/office/drawing/2014/main" id="{985E7719-FFC6-4222-8786-B55315278BA0}"/>
              </a:ext>
            </a:extLst>
          </p:cNvPr>
          <p:cNvSpPr/>
          <p:nvPr/>
        </p:nvSpPr>
        <p:spPr>
          <a:xfrm>
            <a:off x="1154005" y="1054100"/>
            <a:ext cx="9883990" cy="6124754"/>
          </a:xfrm>
          <a:prstGeom prst="rect">
            <a:avLst/>
          </a:prstGeom>
        </p:spPr>
        <p:txBody>
          <a:bodyPr wrap="square">
            <a:spAutoFit/>
          </a:bodyPr>
          <a:lstStyle/>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Self-study: </a:t>
            </a:r>
            <a:r>
              <a:rPr lang="en-US" sz="2800" dirty="0"/>
              <a:t>(Reaffirmation) a formal process during which the educational program critically examines its structure, content, strengths, areas for improvement, effectiveness, and enhancement plans in alignment with the EPAS. </a:t>
            </a:r>
          </a:p>
          <a:p>
            <a:pPr marL="914400" lvl="1" indent="-457200">
              <a:buFont typeface="Arial" panose="020B0604020202020204" pitchFamily="34" charset="0"/>
              <a:buChar char="•"/>
            </a:pPr>
            <a:r>
              <a:rPr lang="en-US" sz="2400" dirty="0"/>
              <a:t>Documenting compliance with the accreditation standards every 8 years.</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Benchmark: </a:t>
            </a:r>
            <a:r>
              <a:rPr lang="en-US" sz="2800" dirty="0"/>
              <a:t>(Candidacy) a formal process during which a new educational program documents compliance with a potion of accreditation </a:t>
            </a:r>
            <a:br>
              <a:rPr lang="en-US" sz="2800" dirty="0"/>
            </a:br>
            <a:r>
              <a:rPr lang="en-US" sz="2800" dirty="0"/>
              <a:t>standards over a 3-year period leading to initial accreditation. </a:t>
            </a:r>
          </a:p>
          <a:p>
            <a:pPr marL="457200" indent="-457200">
              <a:buFont typeface="Arial" panose="020B0604020202020204" pitchFamily="34" charset="0"/>
              <a:buChar char="•"/>
            </a:pPr>
            <a:endParaRPr lang="en-US" sz="2800" dirty="0"/>
          </a:p>
        </p:txBody>
      </p:sp>
      <p:pic>
        <p:nvPicPr>
          <p:cNvPr id="11266" name="Picture 2" descr="Image result for document clipart">
            <a:extLst>
              <a:ext uri="{FF2B5EF4-FFF2-40B4-BE49-F238E27FC236}">
                <a16:creationId xmlns:a16="http://schemas.microsoft.com/office/drawing/2014/main" id="{3542C943-30BE-445B-B7BB-C576A0E06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4918075"/>
            <a:ext cx="14763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72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3C7B47B340B7439CBF5FD22D331344" ma:contentTypeVersion="13" ma:contentTypeDescription="Create a new document." ma:contentTypeScope="" ma:versionID="35740ae765f9012c83004bc8c46bb564">
  <xsd:schema xmlns:xsd="http://www.w3.org/2001/XMLSchema" xmlns:xs="http://www.w3.org/2001/XMLSchema" xmlns:p="http://schemas.microsoft.com/office/2006/metadata/properties" xmlns:ns3="c0356f7f-482a-4953-aba2-5ca98e295a56" xmlns:ns4="4fef20d4-fe9d-46c5-a725-2fbcf473c1f0" targetNamespace="http://schemas.microsoft.com/office/2006/metadata/properties" ma:root="true" ma:fieldsID="436b44459adf9c7d14dd6da0f5c47bbf" ns3:_="" ns4:_="">
    <xsd:import namespace="c0356f7f-482a-4953-aba2-5ca98e295a56"/>
    <xsd:import namespace="4fef20d4-fe9d-46c5-a725-2fbcf473c1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56f7f-482a-4953-aba2-5ca98e295a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ef20d4-fe9d-46c5-a725-2fbcf473c1f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DED1AA-BB10-4612-A183-E6AEF94B4C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56f7f-482a-4953-aba2-5ca98e295a56"/>
    <ds:schemaRef ds:uri="4fef20d4-fe9d-46c5-a725-2fbcf473c1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99288A-84E4-45FE-93C1-CC5AB69CC72F}">
  <ds:schemaRefs>
    <ds:schemaRef ds:uri="http://schemas.microsoft.com/sharepoint/v3/contenttype/forms"/>
  </ds:schemaRefs>
</ds:datastoreItem>
</file>

<file path=customXml/itemProps3.xml><?xml version="1.0" encoding="utf-8"?>
<ds:datastoreItem xmlns:ds="http://schemas.openxmlformats.org/officeDocument/2006/customXml" ds:itemID="{B70ED72C-44AB-4B5F-A065-6194EF5E217C}">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4fef20d4-fe9d-46c5-a725-2fbcf473c1f0"/>
    <ds:schemaRef ds:uri="c0356f7f-482a-4953-aba2-5ca98e295a56"/>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Template>
  <TotalTime>0</TotalTime>
  <Words>2328</Words>
  <Application>Microsoft Office PowerPoint</Application>
  <PresentationFormat>Widescreen</PresentationFormat>
  <Paragraphs>281</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Courier New</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Developments | 2015 EPAS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Gibson</dc:creator>
  <cp:lastModifiedBy>Katie Gibson</cp:lastModifiedBy>
  <cp:revision>1</cp:revision>
  <dcterms:created xsi:type="dcterms:W3CDTF">2019-05-28T15:59:01Z</dcterms:created>
  <dcterms:modified xsi:type="dcterms:W3CDTF">2020-01-17T18:01:17Z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0x0101001C3C7B47B340B7439CBF5FD22D331344</vt:lpwstr>
  </property>
</Properties>
</file>